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4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45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76" r:id="rId2"/>
    <p:sldMasterId id="2147483688" r:id="rId3"/>
  </p:sldMasterIdLst>
  <p:notesMasterIdLst>
    <p:notesMasterId r:id="rId64"/>
  </p:notesMasterIdLst>
  <p:sldIdLst>
    <p:sldId id="256" r:id="rId4"/>
    <p:sldId id="303" r:id="rId5"/>
    <p:sldId id="304" r:id="rId6"/>
    <p:sldId id="311" r:id="rId7"/>
    <p:sldId id="312" r:id="rId8"/>
    <p:sldId id="323" r:id="rId9"/>
    <p:sldId id="258" r:id="rId10"/>
    <p:sldId id="260" r:id="rId11"/>
    <p:sldId id="325" r:id="rId12"/>
    <p:sldId id="315" r:id="rId13"/>
    <p:sldId id="262" r:id="rId14"/>
    <p:sldId id="265" r:id="rId15"/>
    <p:sldId id="263" r:id="rId16"/>
    <p:sldId id="264" r:id="rId17"/>
    <p:sldId id="335" r:id="rId18"/>
    <p:sldId id="266" r:id="rId19"/>
    <p:sldId id="267" r:id="rId20"/>
    <p:sldId id="328" r:id="rId21"/>
    <p:sldId id="331" r:id="rId22"/>
    <p:sldId id="332" r:id="rId23"/>
    <p:sldId id="336" r:id="rId24"/>
    <p:sldId id="342" r:id="rId25"/>
    <p:sldId id="326" r:id="rId26"/>
    <p:sldId id="276" r:id="rId27"/>
    <p:sldId id="278" r:id="rId28"/>
    <p:sldId id="316" r:id="rId29"/>
    <p:sldId id="319" r:id="rId30"/>
    <p:sldId id="317" r:id="rId31"/>
    <p:sldId id="327" r:id="rId32"/>
    <p:sldId id="339" r:id="rId33"/>
    <p:sldId id="340" r:id="rId34"/>
    <p:sldId id="280" r:id="rId35"/>
    <p:sldId id="346" r:id="rId36"/>
    <p:sldId id="284" r:id="rId37"/>
    <p:sldId id="285" r:id="rId38"/>
    <p:sldId id="283" r:id="rId39"/>
    <p:sldId id="286" r:id="rId40"/>
    <p:sldId id="287" r:id="rId41"/>
    <p:sldId id="353" r:id="rId42"/>
    <p:sldId id="289" r:id="rId43"/>
    <p:sldId id="345" r:id="rId44"/>
    <p:sldId id="292" r:id="rId45"/>
    <p:sldId id="294" r:id="rId46"/>
    <p:sldId id="290" r:id="rId47"/>
    <p:sldId id="291" r:id="rId48"/>
    <p:sldId id="338" r:id="rId49"/>
    <p:sldId id="354" r:id="rId50"/>
    <p:sldId id="355" r:id="rId51"/>
    <p:sldId id="356" r:id="rId52"/>
    <p:sldId id="302" r:id="rId53"/>
    <p:sldId id="307" r:id="rId54"/>
    <p:sldId id="308" r:id="rId55"/>
    <p:sldId id="321" r:id="rId56"/>
    <p:sldId id="309" r:id="rId57"/>
    <p:sldId id="324" r:id="rId58"/>
    <p:sldId id="347" r:id="rId59"/>
    <p:sldId id="348" r:id="rId60"/>
    <p:sldId id="349" r:id="rId61"/>
    <p:sldId id="298" r:id="rId62"/>
    <p:sldId id="297" r:id="rId6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3" autoAdjust="0"/>
    <p:restoredTop sz="84164" autoAdjust="0"/>
  </p:normalViewPr>
  <p:slideViewPr>
    <p:cSldViewPr>
      <p:cViewPr>
        <p:scale>
          <a:sx n="90" d="100"/>
          <a:sy n="90" d="100"/>
        </p:scale>
        <p:origin x="-810" y="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0A71D6-95BE-4C36-9671-376D13BEA0AF}" type="doc">
      <dgm:prSet loTypeId="urn:microsoft.com/office/officeart/2008/layout/PictureStrips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en-US"/>
        </a:p>
      </dgm:t>
    </dgm:pt>
    <dgm:pt modelId="{61AE3FDA-FD5E-4F81-9BBB-05D6A32E4EA2}">
      <dgm:prSet phldrT="[Text]"/>
      <dgm:spPr/>
      <dgm:t>
        <a:bodyPr/>
        <a:lstStyle/>
        <a:p>
          <a:r>
            <a:rPr lang="en-US" dirty="0" err="1" smtClean="0"/>
            <a:t>Giọt</a:t>
          </a:r>
          <a:r>
            <a:rPr lang="en-US" dirty="0" smtClean="0"/>
            <a:t> </a:t>
          </a:r>
          <a:r>
            <a:rPr lang="en-US" dirty="0" err="1" smtClean="0"/>
            <a:t>bắn</a:t>
          </a:r>
          <a:r>
            <a:rPr lang="en-US" dirty="0" smtClean="0"/>
            <a:t>:</a:t>
          </a:r>
        </a:p>
      </dgm:t>
    </dgm:pt>
    <dgm:pt modelId="{C0F5BA29-6D90-483D-A64D-2185E1F270CC}" type="parTrans" cxnId="{0E2A1023-DEE1-4F9A-934C-492D42E1E451}">
      <dgm:prSet/>
      <dgm:spPr/>
      <dgm:t>
        <a:bodyPr/>
        <a:lstStyle/>
        <a:p>
          <a:endParaRPr lang="en-US"/>
        </a:p>
      </dgm:t>
    </dgm:pt>
    <dgm:pt modelId="{370009DF-8F1E-4F6D-AE77-E7F252CE3D66}" type="sibTrans" cxnId="{0E2A1023-DEE1-4F9A-934C-492D42E1E451}">
      <dgm:prSet/>
      <dgm:spPr/>
      <dgm:t>
        <a:bodyPr/>
        <a:lstStyle/>
        <a:p>
          <a:endParaRPr lang="en-US"/>
        </a:p>
      </dgm:t>
    </dgm:pt>
    <dgm:pt modelId="{56DF3F8B-B6A9-4002-9B24-C0A4416251C3}">
      <dgm:prSet phldrT="[Text]"/>
      <dgm:spPr/>
      <dgm:t>
        <a:bodyPr/>
        <a:lstStyle/>
        <a:p>
          <a:r>
            <a:rPr lang="en-US" dirty="0" err="1" smtClean="0"/>
            <a:t>Bàn</a:t>
          </a:r>
          <a:r>
            <a:rPr lang="en-US" dirty="0" smtClean="0"/>
            <a:t> </a:t>
          </a:r>
          <a:r>
            <a:rPr lang="en-US" dirty="0" err="1" smtClean="0"/>
            <a:t>tay</a:t>
          </a:r>
          <a:r>
            <a:rPr lang="en-US" dirty="0" smtClean="0"/>
            <a:t> </a:t>
          </a:r>
          <a:r>
            <a:rPr lang="en-US" dirty="0" err="1" smtClean="0"/>
            <a:t>nhiễm</a:t>
          </a:r>
          <a:r>
            <a:rPr lang="en-US" dirty="0" smtClean="0"/>
            <a:t> </a:t>
          </a:r>
          <a:r>
            <a:rPr lang="en-US" dirty="0" err="1" smtClean="0"/>
            <a:t>tác</a:t>
          </a:r>
          <a:r>
            <a:rPr lang="en-US" dirty="0" smtClean="0"/>
            <a:t> </a:t>
          </a:r>
          <a:r>
            <a:rPr lang="en-US" dirty="0" err="1" smtClean="0"/>
            <a:t>nhân</a:t>
          </a:r>
          <a:r>
            <a:rPr lang="en-US" dirty="0" smtClean="0"/>
            <a:t> </a:t>
          </a:r>
          <a:r>
            <a:rPr lang="en-US" dirty="0" err="1" smtClean="0"/>
            <a:t>nhưng</a:t>
          </a:r>
          <a:r>
            <a:rPr lang="en-US" dirty="0" smtClean="0"/>
            <a:t> </a:t>
          </a:r>
          <a:r>
            <a:rPr lang="en-US" dirty="0" err="1" smtClean="0"/>
            <a:t>không</a:t>
          </a:r>
          <a:r>
            <a:rPr lang="en-US" dirty="0" smtClean="0"/>
            <a:t> </a:t>
          </a:r>
          <a:r>
            <a:rPr lang="en-US" dirty="0" err="1" smtClean="0"/>
            <a:t>được</a:t>
          </a:r>
          <a:r>
            <a:rPr lang="en-US" dirty="0" smtClean="0"/>
            <a:t> </a:t>
          </a:r>
          <a:r>
            <a:rPr lang="en-US" dirty="0" err="1" smtClean="0"/>
            <a:t>rửa</a:t>
          </a:r>
          <a:r>
            <a:rPr lang="en-US" dirty="0" smtClean="0"/>
            <a:t> </a:t>
          </a:r>
          <a:r>
            <a:rPr lang="en-US" dirty="0" err="1" smtClean="0"/>
            <a:t>sạch</a:t>
          </a:r>
          <a:endParaRPr lang="en-US" dirty="0"/>
        </a:p>
      </dgm:t>
    </dgm:pt>
    <dgm:pt modelId="{77EDF720-E2E8-477B-96FE-83788F33A100}" type="parTrans" cxnId="{047D51F7-08E9-45F9-ABE4-C9AD890AEA0C}">
      <dgm:prSet/>
      <dgm:spPr/>
      <dgm:t>
        <a:bodyPr/>
        <a:lstStyle/>
        <a:p>
          <a:endParaRPr lang="en-US"/>
        </a:p>
      </dgm:t>
    </dgm:pt>
    <dgm:pt modelId="{ED3845F7-CF74-4C7D-A107-DE2D04ECC8D5}" type="sibTrans" cxnId="{047D51F7-08E9-45F9-ABE4-C9AD890AEA0C}">
      <dgm:prSet/>
      <dgm:spPr/>
      <dgm:t>
        <a:bodyPr/>
        <a:lstStyle/>
        <a:p>
          <a:endParaRPr lang="en-US"/>
        </a:p>
      </dgm:t>
    </dgm:pt>
    <dgm:pt modelId="{5CDAA425-6DBC-461A-BD6D-7B99940E349B}">
      <dgm:prSet phldrT="[Text]"/>
      <dgm:spPr/>
      <dgm:t>
        <a:bodyPr/>
        <a:lstStyle/>
        <a:p>
          <a:r>
            <a:rPr lang="en-US" dirty="0" err="1" smtClean="0"/>
            <a:t>Phân</a:t>
          </a:r>
          <a:r>
            <a:rPr lang="en-US" dirty="0" smtClean="0"/>
            <a:t> </a:t>
          </a:r>
          <a:r>
            <a:rPr lang="en-US" dirty="0" err="1" smtClean="0"/>
            <a:t>miệng</a:t>
          </a:r>
          <a:r>
            <a:rPr lang="en-US" dirty="0" smtClean="0"/>
            <a:t>:</a:t>
          </a:r>
          <a:endParaRPr lang="en-US" dirty="0"/>
        </a:p>
      </dgm:t>
    </dgm:pt>
    <dgm:pt modelId="{EE105E39-8114-4622-AA0F-8F8483435ED7}" type="parTrans" cxnId="{441448C0-755E-4C26-A855-376CD69841D6}">
      <dgm:prSet/>
      <dgm:spPr/>
      <dgm:t>
        <a:bodyPr/>
        <a:lstStyle/>
        <a:p>
          <a:endParaRPr lang="en-US"/>
        </a:p>
      </dgm:t>
    </dgm:pt>
    <dgm:pt modelId="{58EBFF63-80D2-49CB-BCCF-F053F0755391}" type="sibTrans" cxnId="{441448C0-755E-4C26-A855-376CD69841D6}">
      <dgm:prSet/>
      <dgm:spPr/>
      <dgm:t>
        <a:bodyPr/>
        <a:lstStyle/>
        <a:p>
          <a:endParaRPr lang="en-US"/>
        </a:p>
      </dgm:t>
    </dgm:pt>
    <dgm:pt modelId="{B0B0D574-AA15-4E06-8742-FDCD78BAE4F4}">
      <dgm:prSet/>
      <dgm:spPr/>
      <dgm:t>
        <a:bodyPr/>
        <a:lstStyle/>
        <a:p>
          <a:r>
            <a:rPr lang="en-US" dirty="0" err="1" smtClean="0"/>
            <a:t>Khi</a:t>
          </a:r>
          <a:r>
            <a:rPr lang="en-US" dirty="0" smtClean="0"/>
            <a:t> ho, </a:t>
          </a:r>
          <a:r>
            <a:rPr lang="en-US" dirty="0" err="1" smtClean="0"/>
            <a:t>hắt</a:t>
          </a:r>
          <a:r>
            <a:rPr lang="en-US" dirty="0" smtClean="0"/>
            <a:t> </a:t>
          </a:r>
          <a:r>
            <a:rPr lang="en-US" dirty="0" err="1" smtClean="0"/>
            <a:t>hơi</a:t>
          </a:r>
          <a:r>
            <a:rPr lang="en-US" dirty="0" smtClean="0"/>
            <a:t>, </a:t>
          </a:r>
          <a:r>
            <a:rPr lang="en-US" dirty="0" err="1" smtClean="0"/>
            <a:t>nói</a:t>
          </a:r>
          <a:r>
            <a:rPr lang="en-US" dirty="0" smtClean="0"/>
            <a:t> </a:t>
          </a:r>
          <a:r>
            <a:rPr lang="en-US" dirty="0" err="1" smtClean="0"/>
            <a:t>chuyện</a:t>
          </a:r>
          <a:r>
            <a:rPr lang="en-US" dirty="0" smtClean="0"/>
            <a:t>…</a:t>
          </a:r>
          <a:endParaRPr lang="en-US" dirty="0"/>
        </a:p>
      </dgm:t>
    </dgm:pt>
    <dgm:pt modelId="{AF601272-5234-47A2-997F-247E0AF09424}" type="parTrans" cxnId="{15CAE024-74DA-4874-A7BA-575C9AD2B726}">
      <dgm:prSet/>
      <dgm:spPr/>
      <dgm:t>
        <a:bodyPr/>
        <a:lstStyle/>
        <a:p>
          <a:endParaRPr lang="en-US"/>
        </a:p>
      </dgm:t>
    </dgm:pt>
    <dgm:pt modelId="{8B2A23F6-1AF3-4662-B1A2-21143CF8D3E8}" type="sibTrans" cxnId="{15CAE024-74DA-4874-A7BA-575C9AD2B726}">
      <dgm:prSet/>
      <dgm:spPr/>
      <dgm:t>
        <a:bodyPr/>
        <a:lstStyle/>
        <a:p>
          <a:endParaRPr lang="en-US"/>
        </a:p>
      </dgm:t>
    </dgm:pt>
    <dgm:pt modelId="{7573DDB1-4968-4CD8-9F40-CB8171E0929C}">
      <dgm:prSet/>
      <dgm:spPr/>
      <dgm:t>
        <a:bodyPr/>
        <a:lstStyle/>
        <a:p>
          <a:r>
            <a:rPr lang="en-US" dirty="0" err="1" smtClean="0"/>
            <a:t>Trong</a:t>
          </a:r>
          <a:r>
            <a:rPr lang="en-US" dirty="0" smtClean="0"/>
            <a:t> </a:t>
          </a:r>
          <a:r>
            <a:rPr lang="en-US" dirty="0" err="1" smtClean="0"/>
            <a:t>khoảng</a:t>
          </a:r>
          <a:r>
            <a:rPr lang="en-US" dirty="0" smtClean="0"/>
            <a:t> 1 m – 1,5m</a:t>
          </a:r>
          <a:endParaRPr lang="en-US" dirty="0"/>
        </a:p>
      </dgm:t>
    </dgm:pt>
    <dgm:pt modelId="{8162658C-ED1A-434B-ACB8-82472DFAB5C4}" type="parTrans" cxnId="{5715CEBA-EA68-405D-84B0-074B9466F149}">
      <dgm:prSet/>
      <dgm:spPr/>
      <dgm:t>
        <a:bodyPr/>
        <a:lstStyle/>
        <a:p>
          <a:endParaRPr lang="en-US"/>
        </a:p>
      </dgm:t>
    </dgm:pt>
    <dgm:pt modelId="{9BA581D0-F0BD-4F9D-916E-E02EBD3C11ED}" type="sibTrans" cxnId="{5715CEBA-EA68-405D-84B0-074B9466F149}">
      <dgm:prSet/>
      <dgm:spPr/>
      <dgm:t>
        <a:bodyPr/>
        <a:lstStyle/>
        <a:p>
          <a:endParaRPr lang="en-US"/>
        </a:p>
      </dgm:t>
    </dgm:pt>
    <dgm:pt modelId="{04488806-2A41-4D03-9385-3382A348840A}">
      <dgm:prSet/>
      <dgm:spPr/>
      <dgm:t>
        <a:bodyPr/>
        <a:lstStyle/>
        <a:p>
          <a:r>
            <a:rPr lang="en-US" dirty="0" err="1" smtClean="0"/>
            <a:t>Tác</a:t>
          </a:r>
          <a:r>
            <a:rPr lang="en-US" dirty="0" smtClean="0"/>
            <a:t> </a:t>
          </a:r>
          <a:r>
            <a:rPr lang="en-US" dirty="0" err="1" smtClean="0"/>
            <a:t>nhân</a:t>
          </a:r>
          <a:r>
            <a:rPr lang="en-US" dirty="0" smtClean="0"/>
            <a:t> </a:t>
          </a:r>
          <a:r>
            <a:rPr lang="en-US" dirty="0" err="1" smtClean="0"/>
            <a:t>gây</a:t>
          </a:r>
          <a:r>
            <a:rPr lang="en-US" dirty="0" smtClean="0"/>
            <a:t> </a:t>
          </a:r>
          <a:r>
            <a:rPr lang="en-US" dirty="0" err="1" smtClean="0"/>
            <a:t>bệnh</a:t>
          </a:r>
          <a:r>
            <a:rPr lang="en-US" dirty="0" smtClean="0"/>
            <a:t> </a:t>
          </a:r>
          <a:r>
            <a:rPr lang="en-US" dirty="0" err="1" smtClean="0"/>
            <a:t>thải</a:t>
          </a:r>
          <a:r>
            <a:rPr lang="en-US" dirty="0" smtClean="0"/>
            <a:t> qua </a:t>
          </a:r>
          <a:r>
            <a:rPr lang="en-US" dirty="0" err="1" smtClean="0"/>
            <a:t>đường</a:t>
          </a:r>
          <a:r>
            <a:rPr lang="en-US" dirty="0" smtClean="0"/>
            <a:t> </a:t>
          </a:r>
          <a:r>
            <a:rPr lang="en-US" dirty="0" err="1" smtClean="0"/>
            <a:t>phân</a:t>
          </a:r>
          <a:endParaRPr lang="en-US" dirty="0"/>
        </a:p>
      </dgm:t>
    </dgm:pt>
    <dgm:pt modelId="{AA72CF51-7522-4E0F-ADB5-A2B3EE7CD401}" type="parTrans" cxnId="{E0BB8A8C-B686-44CC-B94A-6AE0DB3E1E8E}">
      <dgm:prSet/>
      <dgm:spPr/>
      <dgm:t>
        <a:bodyPr/>
        <a:lstStyle/>
        <a:p>
          <a:endParaRPr lang="en-US"/>
        </a:p>
      </dgm:t>
    </dgm:pt>
    <dgm:pt modelId="{DAF3EBA8-26C9-4232-B30A-E18E86E9908A}" type="sibTrans" cxnId="{E0BB8A8C-B686-44CC-B94A-6AE0DB3E1E8E}">
      <dgm:prSet/>
      <dgm:spPr/>
      <dgm:t>
        <a:bodyPr/>
        <a:lstStyle/>
        <a:p>
          <a:endParaRPr lang="en-US"/>
        </a:p>
      </dgm:t>
    </dgm:pt>
    <dgm:pt modelId="{9D029D9F-EE88-45E0-AA7F-95F10882526C}">
      <dgm:prSet/>
      <dgm:spPr/>
      <dgm:t>
        <a:bodyPr/>
        <a:lstStyle/>
        <a:p>
          <a:r>
            <a:rPr lang="en-US" dirty="0" err="1" smtClean="0"/>
            <a:t>Việc</a:t>
          </a:r>
          <a:r>
            <a:rPr lang="en-US" dirty="0" smtClean="0"/>
            <a:t> </a:t>
          </a:r>
          <a:r>
            <a:rPr lang="en-US" dirty="0" err="1" smtClean="0"/>
            <a:t>xử</a:t>
          </a:r>
          <a:r>
            <a:rPr lang="en-US" dirty="0" smtClean="0"/>
            <a:t> </a:t>
          </a:r>
          <a:r>
            <a:rPr lang="en-US" dirty="0" err="1" smtClean="0"/>
            <a:t>lý</a:t>
          </a:r>
          <a:r>
            <a:rPr lang="en-US" dirty="0" smtClean="0"/>
            <a:t> </a:t>
          </a:r>
          <a:r>
            <a:rPr lang="en-US" dirty="0" err="1" smtClean="0"/>
            <a:t>chất</a:t>
          </a:r>
          <a:r>
            <a:rPr lang="en-US" dirty="0" smtClean="0"/>
            <a:t> </a:t>
          </a:r>
          <a:r>
            <a:rPr lang="en-US" dirty="0" err="1" smtClean="0"/>
            <a:t>thải</a:t>
          </a:r>
          <a:r>
            <a:rPr lang="en-US" dirty="0" smtClean="0"/>
            <a:t> </a:t>
          </a:r>
          <a:r>
            <a:rPr lang="en-US" dirty="0" err="1" smtClean="0"/>
            <a:t>không</a:t>
          </a:r>
          <a:r>
            <a:rPr lang="en-US" dirty="0" smtClean="0"/>
            <a:t> </a:t>
          </a:r>
          <a:r>
            <a:rPr lang="en-US" dirty="0" err="1" smtClean="0"/>
            <a:t>đúng</a:t>
          </a:r>
          <a:endParaRPr lang="en-US" dirty="0"/>
        </a:p>
      </dgm:t>
    </dgm:pt>
    <dgm:pt modelId="{7FC21170-B0D0-478B-87A5-370318C39E0B}" type="parTrans" cxnId="{C6CE1A19-8664-47BA-8C1C-035580CBC7E3}">
      <dgm:prSet/>
      <dgm:spPr/>
      <dgm:t>
        <a:bodyPr/>
        <a:lstStyle/>
        <a:p>
          <a:endParaRPr lang="en-US"/>
        </a:p>
      </dgm:t>
    </dgm:pt>
    <dgm:pt modelId="{2758F8F1-FCD1-427E-84DE-9717116F2604}" type="sibTrans" cxnId="{C6CE1A19-8664-47BA-8C1C-035580CBC7E3}">
      <dgm:prSet/>
      <dgm:spPr/>
      <dgm:t>
        <a:bodyPr/>
        <a:lstStyle/>
        <a:p>
          <a:endParaRPr lang="en-US"/>
        </a:p>
      </dgm:t>
    </dgm:pt>
    <dgm:pt modelId="{A0DA1C7B-56CC-4AE9-BCAE-4524323F15BA}" type="pres">
      <dgm:prSet presAssocID="{010A71D6-95BE-4C36-9671-376D13BEA0A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ED31DBB-0D29-424C-BC94-C14C214E30DA}" type="pres">
      <dgm:prSet presAssocID="{61AE3FDA-FD5E-4F81-9BBB-05D6A32E4EA2}" presName="composite" presStyleCnt="0"/>
      <dgm:spPr/>
    </dgm:pt>
    <dgm:pt modelId="{7550F285-E139-4ACD-83F4-70E57A8DD154}" type="pres">
      <dgm:prSet presAssocID="{61AE3FDA-FD5E-4F81-9BBB-05D6A32E4EA2}" presName="rect1" presStyleLbl="tr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8FB74D-3B70-4D35-BC84-43A57DC50DEA}" type="pres">
      <dgm:prSet presAssocID="{61AE3FDA-FD5E-4F81-9BBB-05D6A32E4EA2}" presName="rect2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</dgm:spPr>
    </dgm:pt>
    <dgm:pt modelId="{0DBFA550-49B2-4F3D-868E-8584A412823D}" type="pres">
      <dgm:prSet presAssocID="{370009DF-8F1E-4F6D-AE77-E7F252CE3D66}" presName="sibTrans" presStyleCnt="0"/>
      <dgm:spPr/>
    </dgm:pt>
    <dgm:pt modelId="{43DC805C-3A67-4A69-873F-9CBC287C6D23}" type="pres">
      <dgm:prSet presAssocID="{56DF3F8B-B6A9-4002-9B24-C0A4416251C3}" presName="composite" presStyleCnt="0"/>
      <dgm:spPr/>
    </dgm:pt>
    <dgm:pt modelId="{4FB31848-A38F-4794-8CF5-D1A58491A038}" type="pres">
      <dgm:prSet presAssocID="{56DF3F8B-B6A9-4002-9B24-C0A4416251C3}" presName="rect1" presStyleLbl="tr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D87071-5125-4A10-8861-DEBA22F7C6E5}" type="pres">
      <dgm:prSet presAssocID="{56DF3F8B-B6A9-4002-9B24-C0A4416251C3}" presName="rect2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</dgm:spPr>
    </dgm:pt>
    <dgm:pt modelId="{53D142E0-1F0F-4DB9-9F96-6E43054DC1AB}" type="pres">
      <dgm:prSet presAssocID="{ED3845F7-CF74-4C7D-A107-DE2D04ECC8D5}" presName="sibTrans" presStyleCnt="0"/>
      <dgm:spPr/>
    </dgm:pt>
    <dgm:pt modelId="{EEFBFFF2-3FCA-43C9-9409-2B7287F08CD4}" type="pres">
      <dgm:prSet presAssocID="{5CDAA425-6DBC-461A-BD6D-7B99940E349B}" presName="composite" presStyleCnt="0"/>
      <dgm:spPr/>
    </dgm:pt>
    <dgm:pt modelId="{E2E1F247-AA59-4EB0-86CC-314EAF39D8A7}" type="pres">
      <dgm:prSet presAssocID="{5CDAA425-6DBC-461A-BD6D-7B99940E349B}" presName="rect1" presStyleLbl="tr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475E2D-13F4-486C-B8D0-A6EF318A9E07}" type="pres">
      <dgm:prSet presAssocID="{5CDAA425-6DBC-461A-BD6D-7B99940E349B}" presName="rect2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</dgm:spPr>
    </dgm:pt>
  </dgm:ptLst>
  <dgm:cxnLst>
    <dgm:cxn modelId="{78B2452A-E700-4E52-ABDA-EBC94D57AE57}" type="presOf" srcId="{04488806-2A41-4D03-9385-3382A348840A}" destId="{E2E1F247-AA59-4EB0-86CC-314EAF39D8A7}" srcOrd="0" destOrd="1" presId="urn:microsoft.com/office/officeart/2008/layout/PictureStrips"/>
    <dgm:cxn modelId="{7C19AFD3-6C39-4898-8551-7690E92CCAF5}" type="presOf" srcId="{56DF3F8B-B6A9-4002-9B24-C0A4416251C3}" destId="{4FB31848-A38F-4794-8CF5-D1A58491A038}" srcOrd="0" destOrd="0" presId="urn:microsoft.com/office/officeart/2008/layout/PictureStrips"/>
    <dgm:cxn modelId="{A4CD32D2-77A0-4C87-B008-83D082DC4FBC}" type="presOf" srcId="{010A71D6-95BE-4C36-9671-376D13BEA0AF}" destId="{A0DA1C7B-56CC-4AE9-BCAE-4524323F15BA}" srcOrd="0" destOrd="0" presId="urn:microsoft.com/office/officeart/2008/layout/PictureStrips"/>
    <dgm:cxn modelId="{090FC6F6-FFC4-48EA-8C4B-D437E42A091E}" type="presOf" srcId="{5CDAA425-6DBC-461A-BD6D-7B99940E349B}" destId="{E2E1F247-AA59-4EB0-86CC-314EAF39D8A7}" srcOrd="0" destOrd="0" presId="urn:microsoft.com/office/officeart/2008/layout/PictureStrips"/>
    <dgm:cxn modelId="{1DDA3AB0-4DA4-4FAE-BED6-659193DEEC04}" type="presOf" srcId="{B0B0D574-AA15-4E06-8742-FDCD78BAE4F4}" destId="{7550F285-E139-4ACD-83F4-70E57A8DD154}" srcOrd="0" destOrd="1" presId="urn:microsoft.com/office/officeart/2008/layout/PictureStrips"/>
    <dgm:cxn modelId="{15CAE024-74DA-4874-A7BA-575C9AD2B726}" srcId="{61AE3FDA-FD5E-4F81-9BBB-05D6A32E4EA2}" destId="{B0B0D574-AA15-4E06-8742-FDCD78BAE4F4}" srcOrd="0" destOrd="0" parTransId="{AF601272-5234-47A2-997F-247E0AF09424}" sibTransId="{8B2A23F6-1AF3-4662-B1A2-21143CF8D3E8}"/>
    <dgm:cxn modelId="{441448C0-755E-4C26-A855-376CD69841D6}" srcId="{010A71D6-95BE-4C36-9671-376D13BEA0AF}" destId="{5CDAA425-6DBC-461A-BD6D-7B99940E349B}" srcOrd="2" destOrd="0" parTransId="{EE105E39-8114-4622-AA0F-8F8483435ED7}" sibTransId="{58EBFF63-80D2-49CB-BCCF-F053F0755391}"/>
    <dgm:cxn modelId="{0E2A1023-DEE1-4F9A-934C-492D42E1E451}" srcId="{010A71D6-95BE-4C36-9671-376D13BEA0AF}" destId="{61AE3FDA-FD5E-4F81-9BBB-05D6A32E4EA2}" srcOrd="0" destOrd="0" parTransId="{C0F5BA29-6D90-483D-A64D-2185E1F270CC}" sibTransId="{370009DF-8F1E-4F6D-AE77-E7F252CE3D66}"/>
    <dgm:cxn modelId="{E4A3230D-88CB-4387-836F-C3907648D0F7}" type="presOf" srcId="{7573DDB1-4968-4CD8-9F40-CB8171E0929C}" destId="{7550F285-E139-4ACD-83F4-70E57A8DD154}" srcOrd="0" destOrd="2" presId="urn:microsoft.com/office/officeart/2008/layout/PictureStrips"/>
    <dgm:cxn modelId="{6270B297-175A-4C40-8A62-7F001BB07F0A}" type="presOf" srcId="{9D029D9F-EE88-45E0-AA7F-95F10882526C}" destId="{E2E1F247-AA59-4EB0-86CC-314EAF39D8A7}" srcOrd="0" destOrd="2" presId="urn:microsoft.com/office/officeart/2008/layout/PictureStrips"/>
    <dgm:cxn modelId="{5715CEBA-EA68-405D-84B0-074B9466F149}" srcId="{61AE3FDA-FD5E-4F81-9BBB-05D6A32E4EA2}" destId="{7573DDB1-4968-4CD8-9F40-CB8171E0929C}" srcOrd="1" destOrd="0" parTransId="{8162658C-ED1A-434B-ACB8-82472DFAB5C4}" sibTransId="{9BA581D0-F0BD-4F9D-916E-E02EBD3C11ED}"/>
    <dgm:cxn modelId="{E0BB8A8C-B686-44CC-B94A-6AE0DB3E1E8E}" srcId="{5CDAA425-6DBC-461A-BD6D-7B99940E349B}" destId="{04488806-2A41-4D03-9385-3382A348840A}" srcOrd="0" destOrd="0" parTransId="{AA72CF51-7522-4E0F-ADB5-A2B3EE7CD401}" sibTransId="{DAF3EBA8-26C9-4232-B30A-E18E86E9908A}"/>
    <dgm:cxn modelId="{D0705C5C-A017-451D-8D41-97F8BFAF7038}" type="presOf" srcId="{61AE3FDA-FD5E-4F81-9BBB-05D6A32E4EA2}" destId="{7550F285-E139-4ACD-83F4-70E57A8DD154}" srcOrd="0" destOrd="0" presId="urn:microsoft.com/office/officeart/2008/layout/PictureStrips"/>
    <dgm:cxn modelId="{C6CE1A19-8664-47BA-8C1C-035580CBC7E3}" srcId="{5CDAA425-6DBC-461A-BD6D-7B99940E349B}" destId="{9D029D9F-EE88-45E0-AA7F-95F10882526C}" srcOrd="1" destOrd="0" parTransId="{7FC21170-B0D0-478B-87A5-370318C39E0B}" sibTransId="{2758F8F1-FCD1-427E-84DE-9717116F2604}"/>
    <dgm:cxn modelId="{047D51F7-08E9-45F9-ABE4-C9AD890AEA0C}" srcId="{010A71D6-95BE-4C36-9671-376D13BEA0AF}" destId="{56DF3F8B-B6A9-4002-9B24-C0A4416251C3}" srcOrd="1" destOrd="0" parTransId="{77EDF720-E2E8-477B-96FE-83788F33A100}" sibTransId="{ED3845F7-CF74-4C7D-A107-DE2D04ECC8D5}"/>
    <dgm:cxn modelId="{C1F34BC2-B941-4E7B-B64C-BF4254ABBB6E}" type="presParOf" srcId="{A0DA1C7B-56CC-4AE9-BCAE-4524323F15BA}" destId="{AED31DBB-0D29-424C-BC94-C14C214E30DA}" srcOrd="0" destOrd="0" presId="urn:microsoft.com/office/officeart/2008/layout/PictureStrips"/>
    <dgm:cxn modelId="{8D091F6C-AE39-475D-BB9B-F286C40FC269}" type="presParOf" srcId="{AED31DBB-0D29-424C-BC94-C14C214E30DA}" destId="{7550F285-E139-4ACD-83F4-70E57A8DD154}" srcOrd="0" destOrd="0" presId="urn:microsoft.com/office/officeart/2008/layout/PictureStrips"/>
    <dgm:cxn modelId="{73795829-2BA5-489D-B269-BC30F6E5875C}" type="presParOf" srcId="{AED31DBB-0D29-424C-BC94-C14C214E30DA}" destId="{E68FB74D-3B70-4D35-BC84-43A57DC50DEA}" srcOrd="1" destOrd="0" presId="urn:microsoft.com/office/officeart/2008/layout/PictureStrips"/>
    <dgm:cxn modelId="{0242E25D-0822-4637-B10F-A2A9C9F19C03}" type="presParOf" srcId="{A0DA1C7B-56CC-4AE9-BCAE-4524323F15BA}" destId="{0DBFA550-49B2-4F3D-868E-8584A412823D}" srcOrd="1" destOrd="0" presId="urn:microsoft.com/office/officeart/2008/layout/PictureStrips"/>
    <dgm:cxn modelId="{22659748-F349-4ECE-BB81-2124901E5DF9}" type="presParOf" srcId="{A0DA1C7B-56CC-4AE9-BCAE-4524323F15BA}" destId="{43DC805C-3A67-4A69-873F-9CBC287C6D23}" srcOrd="2" destOrd="0" presId="urn:microsoft.com/office/officeart/2008/layout/PictureStrips"/>
    <dgm:cxn modelId="{EF57A761-55C4-4863-864A-8D855A4DDC6F}" type="presParOf" srcId="{43DC805C-3A67-4A69-873F-9CBC287C6D23}" destId="{4FB31848-A38F-4794-8CF5-D1A58491A038}" srcOrd="0" destOrd="0" presId="urn:microsoft.com/office/officeart/2008/layout/PictureStrips"/>
    <dgm:cxn modelId="{623A6D65-8A7A-4F8A-B72B-BA6596F59402}" type="presParOf" srcId="{43DC805C-3A67-4A69-873F-9CBC287C6D23}" destId="{C3D87071-5125-4A10-8861-DEBA22F7C6E5}" srcOrd="1" destOrd="0" presId="urn:microsoft.com/office/officeart/2008/layout/PictureStrips"/>
    <dgm:cxn modelId="{B0B072CD-5625-4B58-98F1-94FD53FE4A06}" type="presParOf" srcId="{A0DA1C7B-56CC-4AE9-BCAE-4524323F15BA}" destId="{53D142E0-1F0F-4DB9-9F96-6E43054DC1AB}" srcOrd="3" destOrd="0" presId="urn:microsoft.com/office/officeart/2008/layout/PictureStrips"/>
    <dgm:cxn modelId="{49AA6411-36CC-444B-B92D-3A477AE936D1}" type="presParOf" srcId="{A0DA1C7B-56CC-4AE9-BCAE-4524323F15BA}" destId="{EEFBFFF2-3FCA-43C9-9409-2B7287F08CD4}" srcOrd="4" destOrd="0" presId="urn:microsoft.com/office/officeart/2008/layout/PictureStrips"/>
    <dgm:cxn modelId="{D5E521EF-D56B-498F-9101-423A66CF30EB}" type="presParOf" srcId="{EEFBFFF2-3FCA-43C9-9409-2B7287F08CD4}" destId="{E2E1F247-AA59-4EB0-86CC-314EAF39D8A7}" srcOrd="0" destOrd="0" presId="urn:microsoft.com/office/officeart/2008/layout/PictureStrips"/>
    <dgm:cxn modelId="{7613D68C-9394-46AC-A95D-A8C40867D526}" type="presParOf" srcId="{EEFBFFF2-3FCA-43C9-9409-2B7287F08CD4}" destId="{D4475E2D-13F4-486C-B8D0-A6EF318A9E07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522EEFF-8539-47D7-A8AA-147AD4B4E90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E9C0128-8878-4978-9817-575BCDC71EAD}">
      <dgm:prSet phldrT="[Text]"/>
      <dgm:spPr/>
      <dgm:t>
        <a:bodyPr/>
        <a:lstStyle/>
        <a:p>
          <a:r>
            <a:rPr lang="en-US" dirty="0" err="1" smtClean="0"/>
            <a:t>Thực</a:t>
          </a:r>
          <a:r>
            <a:rPr lang="en-US" dirty="0" smtClean="0"/>
            <a:t> </a:t>
          </a:r>
          <a:r>
            <a:rPr lang="en-US" dirty="0" err="1" smtClean="0"/>
            <a:t>phẩm</a:t>
          </a:r>
          <a:endParaRPr lang="en-US" dirty="0"/>
        </a:p>
      </dgm:t>
    </dgm:pt>
    <dgm:pt modelId="{C5E278DB-817F-4996-A2E8-DE9116A96EFC}" type="parTrans" cxnId="{19BFA676-17C0-4D2F-9B3F-EDC2462CF440}">
      <dgm:prSet/>
      <dgm:spPr/>
      <dgm:t>
        <a:bodyPr/>
        <a:lstStyle/>
        <a:p>
          <a:endParaRPr lang="en-US"/>
        </a:p>
      </dgm:t>
    </dgm:pt>
    <dgm:pt modelId="{C240BDA7-4714-4ADC-9216-1E137682B197}" type="sibTrans" cxnId="{19BFA676-17C0-4D2F-9B3F-EDC2462CF440}">
      <dgm:prSet/>
      <dgm:spPr/>
      <dgm:t>
        <a:bodyPr/>
        <a:lstStyle/>
        <a:p>
          <a:endParaRPr lang="en-US"/>
        </a:p>
      </dgm:t>
    </dgm:pt>
    <dgm:pt modelId="{49E4E17D-B0C7-44F2-BE92-DD619516516A}">
      <dgm:prSet phldrT="[Text]"/>
      <dgm:spPr/>
      <dgm:t>
        <a:bodyPr/>
        <a:lstStyle/>
        <a:p>
          <a:r>
            <a:rPr lang="en-US" dirty="0" err="1" smtClean="0"/>
            <a:t>Đồ</a:t>
          </a:r>
          <a:r>
            <a:rPr lang="en-US" dirty="0" smtClean="0"/>
            <a:t> </a:t>
          </a:r>
          <a:r>
            <a:rPr lang="en-US" dirty="0" err="1" smtClean="0"/>
            <a:t>chơi</a:t>
          </a:r>
          <a:r>
            <a:rPr lang="en-US" dirty="0" smtClean="0"/>
            <a:t>, </a:t>
          </a:r>
          <a:r>
            <a:rPr lang="en-US" dirty="0" err="1" smtClean="0"/>
            <a:t>vật</a:t>
          </a:r>
          <a:r>
            <a:rPr lang="en-US" dirty="0" smtClean="0"/>
            <a:t> </a:t>
          </a:r>
          <a:r>
            <a:rPr lang="en-US" dirty="0" err="1" smtClean="0"/>
            <a:t>dụng</a:t>
          </a:r>
          <a:endParaRPr lang="en-US" dirty="0"/>
        </a:p>
      </dgm:t>
    </dgm:pt>
    <dgm:pt modelId="{E4F409B6-6C28-47B5-8A79-51827E901072}" type="parTrans" cxnId="{E7D4124A-34D3-418C-9C9B-058715B7F9C2}">
      <dgm:prSet/>
      <dgm:spPr/>
      <dgm:t>
        <a:bodyPr/>
        <a:lstStyle/>
        <a:p>
          <a:endParaRPr lang="en-US"/>
        </a:p>
      </dgm:t>
    </dgm:pt>
    <dgm:pt modelId="{D0432934-4781-4F01-878D-0A2215433540}" type="sibTrans" cxnId="{E7D4124A-34D3-418C-9C9B-058715B7F9C2}">
      <dgm:prSet/>
      <dgm:spPr/>
      <dgm:t>
        <a:bodyPr/>
        <a:lstStyle/>
        <a:p>
          <a:endParaRPr lang="en-US"/>
        </a:p>
      </dgm:t>
    </dgm:pt>
    <dgm:pt modelId="{A7543099-AD9B-4158-B549-FF06BC77D942}">
      <dgm:prSet phldrT="[Text]"/>
      <dgm:spPr/>
      <dgm:t>
        <a:bodyPr/>
        <a:lstStyle/>
        <a:p>
          <a:r>
            <a:rPr lang="en-US" dirty="0" err="1" smtClean="0"/>
            <a:t>Động</a:t>
          </a:r>
          <a:r>
            <a:rPr lang="en-US" dirty="0" smtClean="0"/>
            <a:t> </a:t>
          </a:r>
          <a:r>
            <a:rPr lang="en-US" dirty="0" err="1" smtClean="0"/>
            <a:t>vật</a:t>
          </a:r>
          <a:endParaRPr lang="en-US" dirty="0"/>
        </a:p>
      </dgm:t>
    </dgm:pt>
    <dgm:pt modelId="{D044C5DE-37F7-4850-8905-1F07A8C16688}" type="parTrans" cxnId="{A9272C0C-76A3-4534-91C3-597FD39C4B62}">
      <dgm:prSet/>
      <dgm:spPr/>
      <dgm:t>
        <a:bodyPr/>
        <a:lstStyle/>
        <a:p>
          <a:endParaRPr lang="en-US"/>
        </a:p>
      </dgm:t>
    </dgm:pt>
    <dgm:pt modelId="{91D52CA7-2777-4C17-8FCA-C9C0F843491A}" type="sibTrans" cxnId="{A9272C0C-76A3-4534-91C3-597FD39C4B62}">
      <dgm:prSet/>
      <dgm:spPr/>
      <dgm:t>
        <a:bodyPr/>
        <a:lstStyle/>
        <a:p>
          <a:endParaRPr lang="en-US"/>
        </a:p>
      </dgm:t>
    </dgm:pt>
    <dgm:pt modelId="{45B03C2D-705A-461F-9F79-945600AAF260}" type="pres">
      <dgm:prSet presAssocID="{E522EEFF-8539-47D7-A8AA-147AD4B4E90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8F15598-64A1-4A37-B4B0-97BC4246A6C5}" type="pres">
      <dgm:prSet presAssocID="{DE9C0128-8878-4978-9817-575BCDC71EAD}" presName="composite" presStyleCnt="0"/>
      <dgm:spPr/>
    </dgm:pt>
    <dgm:pt modelId="{595CA3C2-C010-4D97-8FBB-7FC2BE50E6D4}" type="pres">
      <dgm:prSet presAssocID="{DE9C0128-8878-4978-9817-575BCDC71EAD}" presName="rect1" presStyleLbl="tr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883CEF-2192-424B-91F6-58DA0DA257CE}" type="pres">
      <dgm:prSet presAssocID="{DE9C0128-8878-4978-9817-575BCDC71EAD}" presName="rect2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9A8AC214-F125-4639-870C-65F23CF56E73}" type="pres">
      <dgm:prSet presAssocID="{C240BDA7-4714-4ADC-9216-1E137682B197}" presName="sibTrans" presStyleCnt="0"/>
      <dgm:spPr/>
    </dgm:pt>
    <dgm:pt modelId="{ECD2F582-B904-49D9-A724-2B09DDEFE08D}" type="pres">
      <dgm:prSet presAssocID="{49E4E17D-B0C7-44F2-BE92-DD619516516A}" presName="composite" presStyleCnt="0"/>
      <dgm:spPr/>
    </dgm:pt>
    <dgm:pt modelId="{1B24AE77-99CE-43BC-B917-AB4E0CBB0120}" type="pres">
      <dgm:prSet presAssocID="{49E4E17D-B0C7-44F2-BE92-DD619516516A}" presName="rect1" presStyleLbl="tr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AFDAFB-9B0D-473A-810E-7C5ABC6736BB}" type="pres">
      <dgm:prSet presAssocID="{49E4E17D-B0C7-44F2-BE92-DD619516516A}" presName="rect2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E36267B4-F0C2-4914-88D7-F5DAFF6DF15C}" type="pres">
      <dgm:prSet presAssocID="{D0432934-4781-4F01-878D-0A2215433540}" presName="sibTrans" presStyleCnt="0"/>
      <dgm:spPr/>
    </dgm:pt>
    <dgm:pt modelId="{11BAC622-DE62-44AD-9040-EBE56AA4B408}" type="pres">
      <dgm:prSet presAssocID="{A7543099-AD9B-4158-B549-FF06BC77D942}" presName="composite" presStyleCnt="0"/>
      <dgm:spPr/>
    </dgm:pt>
    <dgm:pt modelId="{97593D39-1A33-401A-B02B-21FF13ED5376}" type="pres">
      <dgm:prSet presAssocID="{A7543099-AD9B-4158-B549-FF06BC77D942}" presName="rect1" presStyleLbl="tr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D51E82-826D-4C46-B0A1-39594513A25A}" type="pres">
      <dgm:prSet presAssocID="{A7543099-AD9B-4158-B549-FF06BC77D942}" presName="rect2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</dgm:spPr>
    </dgm:pt>
  </dgm:ptLst>
  <dgm:cxnLst>
    <dgm:cxn modelId="{19BFA676-17C0-4D2F-9B3F-EDC2462CF440}" srcId="{E522EEFF-8539-47D7-A8AA-147AD4B4E90D}" destId="{DE9C0128-8878-4978-9817-575BCDC71EAD}" srcOrd="0" destOrd="0" parTransId="{C5E278DB-817F-4996-A2E8-DE9116A96EFC}" sibTransId="{C240BDA7-4714-4ADC-9216-1E137682B197}"/>
    <dgm:cxn modelId="{98F6A73C-65BC-4C5E-9157-76DED6F34143}" type="presOf" srcId="{DE9C0128-8878-4978-9817-575BCDC71EAD}" destId="{595CA3C2-C010-4D97-8FBB-7FC2BE50E6D4}" srcOrd="0" destOrd="0" presId="urn:microsoft.com/office/officeart/2008/layout/PictureStrips"/>
    <dgm:cxn modelId="{E3EF7EDE-5A0F-40B4-BF0D-91523DA32B6F}" type="presOf" srcId="{A7543099-AD9B-4158-B549-FF06BC77D942}" destId="{97593D39-1A33-401A-B02B-21FF13ED5376}" srcOrd="0" destOrd="0" presId="urn:microsoft.com/office/officeart/2008/layout/PictureStrips"/>
    <dgm:cxn modelId="{A9272C0C-76A3-4534-91C3-597FD39C4B62}" srcId="{E522EEFF-8539-47D7-A8AA-147AD4B4E90D}" destId="{A7543099-AD9B-4158-B549-FF06BC77D942}" srcOrd="2" destOrd="0" parTransId="{D044C5DE-37F7-4850-8905-1F07A8C16688}" sibTransId="{91D52CA7-2777-4C17-8FCA-C9C0F843491A}"/>
    <dgm:cxn modelId="{17462122-AD4C-4356-A7B3-B32CB740B501}" type="presOf" srcId="{49E4E17D-B0C7-44F2-BE92-DD619516516A}" destId="{1B24AE77-99CE-43BC-B917-AB4E0CBB0120}" srcOrd="0" destOrd="0" presId="urn:microsoft.com/office/officeart/2008/layout/PictureStrips"/>
    <dgm:cxn modelId="{E7D4124A-34D3-418C-9C9B-058715B7F9C2}" srcId="{E522EEFF-8539-47D7-A8AA-147AD4B4E90D}" destId="{49E4E17D-B0C7-44F2-BE92-DD619516516A}" srcOrd="1" destOrd="0" parTransId="{E4F409B6-6C28-47B5-8A79-51827E901072}" sibTransId="{D0432934-4781-4F01-878D-0A2215433540}"/>
    <dgm:cxn modelId="{6ED55BCF-3D37-4A23-B972-93A642EFA9C3}" type="presOf" srcId="{E522EEFF-8539-47D7-A8AA-147AD4B4E90D}" destId="{45B03C2D-705A-461F-9F79-945600AAF260}" srcOrd="0" destOrd="0" presId="urn:microsoft.com/office/officeart/2008/layout/PictureStrips"/>
    <dgm:cxn modelId="{C7AC8F03-3363-4D38-9185-FD23A82F2835}" type="presParOf" srcId="{45B03C2D-705A-461F-9F79-945600AAF260}" destId="{38F15598-64A1-4A37-B4B0-97BC4246A6C5}" srcOrd="0" destOrd="0" presId="urn:microsoft.com/office/officeart/2008/layout/PictureStrips"/>
    <dgm:cxn modelId="{3EB9D404-E432-42A1-8985-1E3B344B7C63}" type="presParOf" srcId="{38F15598-64A1-4A37-B4B0-97BC4246A6C5}" destId="{595CA3C2-C010-4D97-8FBB-7FC2BE50E6D4}" srcOrd="0" destOrd="0" presId="urn:microsoft.com/office/officeart/2008/layout/PictureStrips"/>
    <dgm:cxn modelId="{EBFBFE1C-A6FF-4A9D-8C06-4D54857A8DD5}" type="presParOf" srcId="{38F15598-64A1-4A37-B4B0-97BC4246A6C5}" destId="{C0883CEF-2192-424B-91F6-58DA0DA257CE}" srcOrd="1" destOrd="0" presId="urn:microsoft.com/office/officeart/2008/layout/PictureStrips"/>
    <dgm:cxn modelId="{C7C0DB1B-DC98-4BF2-BA38-E626053FAD47}" type="presParOf" srcId="{45B03C2D-705A-461F-9F79-945600AAF260}" destId="{9A8AC214-F125-4639-870C-65F23CF56E73}" srcOrd="1" destOrd="0" presId="urn:microsoft.com/office/officeart/2008/layout/PictureStrips"/>
    <dgm:cxn modelId="{0796C86B-3DA4-4995-9C76-6BDE5AF018EA}" type="presParOf" srcId="{45B03C2D-705A-461F-9F79-945600AAF260}" destId="{ECD2F582-B904-49D9-A724-2B09DDEFE08D}" srcOrd="2" destOrd="0" presId="urn:microsoft.com/office/officeart/2008/layout/PictureStrips"/>
    <dgm:cxn modelId="{83710B0C-4914-49D0-A44D-A103042E46C8}" type="presParOf" srcId="{ECD2F582-B904-49D9-A724-2B09DDEFE08D}" destId="{1B24AE77-99CE-43BC-B917-AB4E0CBB0120}" srcOrd="0" destOrd="0" presId="urn:microsoft.com/office/officeart/2008/layout/PictureStrips"/>
    <dgm:cxn modelId="{ECD17804-8915-4AC1-8C63-582725FF8E6F}" type="presParOf" srcId="{ECD2F582-B904-49D9-A724-2B09DDEFE08D}" destId="{54AFDAFB-9B0D-473A-810E-7C5ABC6736BB}" srcOrd="1" destOrd="0" presId="urn:microsoft.com/office/officeart/2008/layout/PictureStrips"/>
    <dgm:cxn modelId="{1D98DE5B-4A08-4C33-8C8B-4B69BED9F0AA}" type="presParOf" srcId="{45B03C2D-705A-461F-9F79-945600AAF260}" destId="{E36267B4-F0C2-4914-88D7-F5DAFF6DF15C}" srcOrd="3" destOrd="0" presId="urn:microsoft.com/office/officeart/2008/layout/PictureStrips"/>
    <dgm:cxn modelId="{FA6A4ED1-6BD7-47BC-A892-DEA5FD06DA14}" type="presParOf" srcId="{45B03C2D-705A-461F-9F79-945600AAF260}" destId="{11BAC622-DE62-44AD-9040-EBE56AA4B408}" srcOrd="4" destOrd="0" presId="urn:microsoft.com/office/officeart/2008/layout/PictureStrips"/>
    <dgm:cxn modelId="{4898F895-9DF3-406B-BA03-20342A4C6045}" type="presParOf" srcId="{11BAC622-DE62-44AD-9040-EBE56AA4B408}" destId="{97593D39-1A33-401A-B02B-21FF13ED5376}" srcOrd="0" destOrd="0" presId="urn:microsoft.com/office/officeart/2008/layout/PictureStrips"/>
    <dgm:cxn modelId="{ECD7D109-BBAF-4C59-B65E-97DECEBE4DA8}" type="presParOf" srcId="{11BAC622-DE62-44AD-9040-EBE56AA4B408}" destId="{BCD51E82-826D-4C46-B0A1-39594513A25A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D4C7A94-873B-4F5A-80B1-EBB3BD35DA90}" type="doc">
      <dgm:prSet loTypeId="urn:microsoft.com/office/officeart/2005/8/layout/vList6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DCAE0513-CE11-4692-A024-B4456BC664FA}">
      <dgm:prSet phldrT="[Text]"/>
      <dgm:spPr/>
      <dgm:t>
        <a:bodyPr/>
        <a:lstStyle/>
        <a:p>
          <a:r>
            <a:rPr lang="en-US" dirty="0" smtClean="0"/>
            <a:t>Hạn chế nguồn lây</a:t>
          </a:r>
          <a:endParaRPr lang="en-US" dirty="0"/>
        </a:p>
      </dgm:t>
    </dgm:pt>
    <dgm:pt modelId="{B04DB5F9-FC9E-41C0-A3A9-3C27CA464BCF}" type="parTrans" cxnId="{30A5B904-C4EE-43A2-9A15-A6F7BB73B7C4}">
      <dgm:prSet/>
      <dgm:spPr/>
      <dgm:t>
        <a:bodyPr/>
        <a:lstStyle/>
        <a:p>
          <a:endParaRPr lang="en-US"/>
        </a:p>
      </dgm:t>
    </dgm:pt>
    <dgm:pt modelId="{F4342D7E-C54C-4720-8A2C-40592844CDD1}" type="sibTrans" cxnId="{30A5B904-C4EE-43A2-9A15-A6F7BB73B7C4}">
      <dgm:prSet/>
      <dgm:spPr/>
      <dgm:t>
        <a:bodyPr/>
        <a:lstStyle/>
        <a:p>
          <a:endParaRPr lang="en-US"/>
        </a:p>
      </dgm:t>
    </dgm:pt>
    <dgm:pt modelId="{5E7AA57D-1041-4C2F-A430-BBC5AA74D75B}">
      <dgm:prSet phldrT="[Text]" custT="1"/>
      <dgm:spPr/>
      <dgm:t>
        <a:bodyPr/>
        <a:lstStyle/>
        <a:p>
          <a:r>
            <a:rPr lang="en-US" sz="1600" dirty="0" smtClean="0"/>
            <a:t>Không để người bị </a:t>
          </a:r>
          <a:r>
            <a:rPr lang="en-US" sz="1600" dirty="0" err="1" smtClean="0"/>
            <a:t>bệnh</a:t>
          </a:r>
          <a:r>
            <a:rPr lang="en-US" sz="1600" dirty="0" smtClean="0"/>
            <a:t> </a:t>
          </a:r>
          <a:r>
            <a:rPr lang="en-US" sz="1600" dirty="0" err="1" smtClean="0"/>
            <a:t>đến</a:t>
          </a:r>
          <a:r>
            <a:rPr lang="en-US" sz="1600" dirty="0" smtClean="0"/>
            <a:t> trường</a:t>
          </a:r>
          <a:endParaRPr lang="en-US" sz="1600" dirty="0"/>
        </a:p>
      </dgm:t>
    </dgm:pt>
    <dgm:pt modelId="{0B30F60F-EC09-463B-AE68-A8A049E59E13}" type="parTrans" cxnId="{3E51D94B-8459-45C0-A932-8100F2F1EC65}">
      <dgm:prSet/>
      <dgm:spPr/>
      <dgm:t>
        <a:bodyPr/>
        <a:lstStyle/>
        <a:p>
          <a:endParaRPr lang="en-US"/>
        </a:p>
      </dgm:t>
    </dgm:pt>
    <dgm:pt modelId="{39C65372-B20F-4CBB-AF3E-BECB818C3A58}" type="sibTrans" cxnId="{3E51D94B-8459-45C0-A932-8100F2F1EC65}">
      <dgm:prSet/>
      <dgm:spPr/>
      <dgm:t>
        <a:bodyPr/>
        <a:lstStyle/>
        <a:p>
          <a:endParaRPr lang="en-US"/>
        </a:p>
      </dgm:t>
    </dgm:pt>
    <dgm:pt modelId="{3A5D689F-A059-4890-B753-1A07F2C45EEA}">
      <dgm:prSet phldrT="[Text]" custT="1"/>
      <dgm:spPr/>
      <dgm:t>
        <a:bodyPr/>
        <a:lstStyle/>
        <a:p>
          <a:r>
            <a:rPr lang="en-US" sz="1600" dirty="0" smtClean="0"/>
            <a:t>Phát hiện sớm người bệnh</a:t>
          </a:r>
          <a:endParaRPr lang="en-US" sz="1600" dirty="0"/>
        </a:p>
      </dgm:t>
    </dgm:pt>
    <dgm:pt modelId="{CC4B6DD6-FAB7-4E83-8951-8DC3E06AC054}" type="parTrans" cxnId="{EF4ABB7E-4DDC-4F67-8DC6-736886721DFE}">
      <dgm:prSet/>
      <dgm:spPr/>
      <dgm:t>
        <a:bodyPr/>
        <a:lstStyle/>
        <a:p>
          <a:endParaRPr lang="en-US"/>
        </a:p>
      </dgm:t>
    </dgm:pt>
    <dgm:pt modelId="{D37F0F46-B9A3-4D25-9E16-F4BBAF9BB38F}" type="sibTrans" cxnId="{EF4ABB7E-4DDC-4F67-8DC6-736886721DFE}">
      <dgm:prSet/>
      <dgm:spPr/>
      <dgm:t>
        <a:bodyPr/>
        <a:lstStyle/>
        <a:p>
          <a:endParaRPr lang="en-US"/>
        </a:p>
      </dgm:t>
    </dgm:pt>
    <dgm:pt modelId="{D94C3B58-E822-4CFD-BAAF-BDE3F6D7D4C4}">
      <dgm:prSet phldrT="[Text]"/>
      <dgm:spPr/>
      <dgm:t>
        <a:bodyPr/>
        <a:lstStyle/>
        <a:p>
          <a:r>
            <a:rPr lang="en-US" dirty="0" smtClean="0"/>
            <a:t>Vệ sinh cá nhân</a:t>
          </a:r>
          <a:endParaRPr lang="en-US" dirty="0"/>
        </a:p>
      </dgm:t>
    </dgm:pt>
    <dgm:pt modelId="{E5322003-8DD9-4C74-926E-96BA72B17F9E}" type="parTrans" cxnId="{A5C60FC9-7D4B-428E-B041-CCA99D0FE6CA}">
      <dgm:prSet/>
      <dgm:spPr/>
      <dgm:t>
        <a:bodyPr/>
        <a:lstStyle/>
        <a:p>
          <a:endParaRPr lang="en-US"/>
        </a:p>
      </dgm:t>
    </dgm:pt>
    <dgm:pt modelId="{48C12A9A-EAF7-441A-B9C1-0FFD8E0549AB}" type="sibTrans" cxnId="{A5C60FC9-7D4B-428E-B041-CCA99D0FE6CA}">
      <dgm:prSet/>
      <dgm:spPr/>
      <dgm:t>
        <a:bodyPr/>
        <a:lstStyle/>
        <a:p>
          <a:endParaRPr lang="en-US"/>
        </a:p>
      </dgm:t>
    </dgm:pt>
    <dgm:pt modelId="{0BBF306B-EB1B-4C4B-9FFD-46C090571EB3}">
      <dgm:prSet phldrT="[Text]"/>
      <dgm:spPr/>
      <dgm:t>
        <a:bodyPr/>
        <a:lstStyle/>
        <a:p>
          <a:r>
            <a:rPr lang="en-US" dirty="0" smtClean="0"/>
            <a:t>Rửa tay thường xuyên bằng xà phòng</a:t>
          </a:r>
          <a:endParaRPr lang="en-US" dirty="0"/>
        </a:p>
      </dgm:t>
    </dgm:pt>
    <dgm:pt modelId="{4B4AFE1E-D877-4991-A12A-DA7869432A3A}" type="parTrans" cxnId="{DDDBFB07-CCC7-4CA9-901D-B8189933ABD2}">
      <dgm:prSet/>
      <dgm:spPr/>
      <dgm:t>
        <a:bodyPr/>
        <a:lstStyle/>
        <a:p>
          <a:endParaRPr lang="en-US"/>
        </a:p>
      </dgm:t>
    </dgm:pt>
    <dgm:pt modelId="{177DD3FF-B86B-4BC0-A821-79C832F92FA9}" type="sibTrans" cxnId="{DDDBFB07-CCC7-4CA9-901D-B8189933ABD2}">
      <dgm:prSet/>
      <dgm:spPr/>
      <dgm:t>
        <a:bodyPr/>
        <a:lstStyle/>
        <a:p>
          <a:endParaRPr lang="en-US"/>
        </a:p>
      </dgm:t>
    </dgm:pt>
    <dgm:pt modelId="{BB6D934C-DD4D-4B1F-AFFC-9E6253DD084E}">
      <dgm:prSet phldrT="[Text]"/>
      <dgm:spPr/>
      <dgm:t>
        <a:bodyPr/>
        <a:lstStyle/>
        <a:p>
          <a:r>
            <a:rPr lang="en-US" dirty="0" smtClean="0"/>
            <a:t>Đảm bảo vệ sinh khi ho, hắt hơi…</a:t>
          </a:r>
          <a:endParaRPr lang="en-US" dirty="0"/>
        </a:p>
      </dgm:t>
    </dgm:pt>
    <dgm:pt modelId="{CF891B3C-3FE4-4244-B278-BB8CB23739FC}" type="parTrans" cxnId="{C3AFC945-BFE2-47D8-9F8B-068FED0A8EA4}">
      <dgm:prSet/>
      <dgm:spPr/>
      <dgm:t>
        <a:bodyPr/>
        <a:lstStyle/>
        <a:p>
          <a:endParaRPr lang="en-US"/>
        </a:p>
      </dgm:t>
    </dgm:pt>
    <dgm:pt modelId="{9DBF4A46-7F61-4334-9F38-79F97A872264}" type="sibTrans" cxnId="{C3AFC945-BFE2-47D8-9F8B-068FED0A8EA4}">
      <dgm:prSet/>
      <dgm:spPr/>
      <dgm:t>
        <a:bodyPr/>
        <a:lstStyle/>
        <a:p>
          <a:endParaRPr lang="en-US"/>
        </a:p>
      </dgm:t>
    </dgm:pt>
    <dgm:pt modelId="{D3723434-19B8-4F4E-A348-445476C180B0}">
      <dgm:prSet/>
      <dgm:spPr/>
      <dgm:t>
        <a:bodyPr/>
        <a:lstStyle/>
        <a:p>
          <a:r>
            <a:rPr lang="en-US" dirty="0" smtClean="0"/>
            <a:t>Vệ sinh môi trường</a:t>
          </a:r>
          <a:endParaRPr lang="en-US" dirty="0"/>
        </a:p>
      </dgm:t>
    </dgm:pt>
    <dgm:pt modelId="{EAFC29BB-6A73-44E2-AE0D-AC8C68B69605}" type="parTrans" cxnId="{A1B5272B-D86E-4448-829B-A3D8F1D04268}">
      <dgm:prSet/>
      <dgm:spPr/>
      <dgm:t>
        <a:bodyPr/>
        <a:lstStyle/>
        <a:p>
          <a:endParaRPr lang="en-US"/>
        </a:p>
      </dgm:t>
    </dgm:pt>
    <dgm:pt modelId="{9464CC11-F2FD-4802-BB7A-4CD7AEFDB26D}" type="sibTrans" cxnId="{A1B5272B-D86E-4448-829B-A3D8F1D04268}">
      <dgm:prSet/>
      <dgm:spPr/>
      <dgm:t>
        <a:bodyPr/>
        <a:lstStyle/>
        <a:p>
          <a:endParaRPr lang="en-US"/>
        </a:p>
      </dgm:t>
    </dgm:pt>
    <dgm:pt modelId="{6949F527-1F32-4DA4-AD62-B319236A8B1F}">
      <dgm:prSet/>
      <dgm:spPr/>
      <dgm:t>
        <a:bodyPr/>
        <a:lstStyle/>
        <a:p>
          <a:r>
            <a:rPr lang="en-US" dirty="0" smtClean="0"/>
            <a:t> An toàn thực phẩm</a:t>
          </a:r>
          <a:endParaRPr lang="en-US" dirty="0"/>
        </a:p>
      </dgm:t>
    </dgm:pt>
    <dgm:pt modelId="{4BC6B3FC-C11E-444D-85CF-FEE5F9EE1B61}" type="parTrans" cxnId="{3437886C-1E0C-45D1-AE76-6140DBD5FAD6}">
      <dgm:prSet/>
      <dgm:spPr/>
      <dgm:t>
        <a:bodyPr/>
        <a:lstStyle/>
        <a:p>
          <a:endParaRPr lang="en-US"/>
        </a:p>
      </dgm:t>
    </dgm:pt>
    <dgm:pt modelId="{6EC0BB94-B6C9-45F9-9073-41FA4DEF1B38}" type="sibTrans" cxnId="{3437886C-1E0C-45D1-AE76-6140DBD5FAD6}">
      <dgm:prSet/>
      <dgm:spPr/>
      <dgm:t>
        <a:bodyPr/>
        <a:lstStyle/>
        <a:p>
          <a:endParaRPr lang="en-US"/>
        </a:p>
      </dgm:t>
    </dgm:pt>
    <dgm:pt modelId="{14CB4845-19B5-441E-B596-D3D3524241E0}">
      <dgm:prSet/>
      <dgm:spPr/>
      <dgm:t>
        <a:bodyPr/>
        <a:lstStyle/>
        <a:p>
          <a:r>
            <a:rPr lang="en-US" dirty="0" smtClean="0"/>
            <a:t>Tiêm chủng phòng bệnh</a:t>
          </a:r>
          <a:endParaRPr lang="en-US" dirty="0"/>
        </a:p>
      </dgm:t>
    </dgm:pt>
    <dgm:pt modelId="{FA434CEF-8DC3-4B89-BA96-8C15525F2677}" type="parTrans" cxnId="{0B85EF00-62CB-4AB8-819D-3D5537F83C57}">
      <dgm:prSet/>
      <dgm:spPr/>
      <dgm:t>
        <a:bodyPr/>
        <a:lstStyle/>
        <a:p>
          <a:endParaRPr lang="en-US"/>
        </a:p>
      </dgm:t>
    </dgm:pt>
    <dgm:pt modelId="{E01C9099-6EF1-43E2-BE60-6BAFD29D2E55}" type="sibTrans" cxnId="{0B85EF00-62CB-4AB8-819D-3D5537F83C57}">
      <dgm:prSet/>
      <dgm:spPr/>
      <dgm:t>
        <a:bodyPr/>
        <a:lstStyle/>
        <a:p>
          <a:endParaRPr lang="en-US"/>
        </a:p>
      </dgm:t>
    </dgm:pt>
    <dgm:pt modelId="{30AE8AEC-584F-4007-8191-4166AB6359BD}">
      <dgm:prSet/>
      <dgm:spPr/>
      <dgm:t>
        <a:bodyPr/>
        <a:lstStyle/>
        <a:p>
          <a:r>
            <a:rPr lang="en-US" dirty="0" smtClean="0"/>
            <a:t>Truyền thông</a:t>
          </a:r>
          <a:endParaRPr lang="en-US" dirty="0"/>
        </a:p>
      </dgm:t>
    </dgm:pt>
    <dgm:pt modelId="{A805E191-5101-4602-A7D5-A3056DAEB7B7}" type="parTrans" cxnId="{5A8FC853-9B2A-4859-9630-A7A2EF503766}">
      <dgm:prSet/>
      <dgm:spPr/>
      <dgm:t>
        <a:bodyPr/>
        <a:lstStyle/>
        <a:p>
          <a:endParaRPr lang="en-US"/>
        </a:p>
      </dgm:t>
    </dgm:pt>
    <dgm:pt modelId="{17E10927-9CAA-4FAC-92A4-99CF22651E91}" type="sibTrans" cxnId="{5A8FC853-9B2A-4859-9630-A7A2EF503766}">
      <dgm:prSet/>
      <dgm:spPr/>
      <dgm:t>
        <a:bodyPr/>
        <a:lstStyle/>
        <a:p>
          <a:endParaRPr lang="en-US"/>
        </a:p>
      </dgm:t>
    </dgm:pt>
    <dgm:pt modelId="{CFCC9886-1B6B-4D98-8AF9-8F06687D5E6B}">
      <dgm:prSet custT="1"/>
      <dgm:spPr/>
      <dgm:t>
        <a:bodyPr/>
        <a:lstStyle/>
        <a:p>
          <a:r>
            <a:rPr lang="en-US" sz="1500" dirty="0" smtClean="0"/>
            <a:t>Lớp học, đồ dùng, nhà vệ sinh, các bề mặt</a:t>
          </a:r>
          <a:endParaRPr lang="en-US" sz="1500" dirty="0"/>
        </a:p>
      </dgm:t>
    </dgm:pt>
    <dgm:pt modelId="{D994BC96-D7BE-4155-8AFB-D2380E28E8BC}" type="parTrans" cxnId="{BCB0711E-F60F-4CA3-BDF0-2411C51265D4}">
      <dgm:prSet/>
      <dgm:spPr/>
      <dgm:t>
        <a:bodyPr/>
        <a:lstStyle/>
        <a:p>
          <a:endParaRPr lang="en-US"/>
        </a:p>
      </dgm:t>
    </dgm:pt>
    <dgm:pt modelId="{8C716B3E-79EB-48CE-9E62-0A1125BC6D94}" type="sibTrans" cxnId="{BCB0711E-F60F-4CA3-BDF0-2411C51265D4}">
      <dgm:prSet/>
      <dgm:spPr/>
      <dgm:t>
        <a:bodyPr/>
        <a:lstStyle/>
        <a:p>
          <a:endParaRPr lang="en-US"/>
        </a:p>
      </dgm:t>
    </dgm:pt>
    <dgm:pt modelId="{85406724-64FC-425E-ADFE-0D355AFD286B}">
      <dgm:prSet custT="1"/>
      <dgm:spPr/>
      <dgm:t>
        <a:bodyPr/>
        <a:lstStyle/>
        <a:p>
          <a:r>
            <a:rPr lang="en-US" sz="1500" dirty="0" smtClean="0"/>
            <a:t>Không để phát sinh côn trùng, động vật truyền bệnh</a:t>
          </a:r>
          <a:endParaRPr lang="en-US" sz="1500" dirty="0"/>
        </a:p>
      </dgm:t>
    </dgm:pt>
    <dgm:pt modelId="{7B8912E7-6B19-4382-A858-C5AF3BB5839D}" type="parTrans" cxnId="{BF72B4FD-1657-46AD-9D46-8E6FA70B8BBF}">
      <dgm:prSet/>
      <dgm:spPr/>
      <dgm:t>
        <a:bodyPr/>
        <a:lstStyle/>
        <a:p>
          <a:endParaRPr lang="en-US"/>
        </a:p>
      </dgm:t>
    </dgm:pt>
    <dgm:pt modelId="{C90E0E56-3F9D-4498-9C7A-EA70244B85C0}" type="sibTrans" cxnId="{BF72B4FD-1657-46AD-9D46-8E6FA70B8BBF}">
      <dgm:prSet/>
      <dgm:spPr/>
      <dgm:t>
        <a:bodyPr/>
        <a:lstStyle/>
        <a:p>
          <a:endParaRPr lang="en-US"/>
        </a:p>
      </dgm:t>
    </dgm:pt>
    <dgm:pt modelId="{70955101-1C8A-4B3F-9FE8-0A599222C05E}">
      <dgm:prSet custT="1"/>
      <dgm:spPr/>
      <dgm:t>
        <a:bodyPr/>
        <a:lstStyle/>
        <a:p>
          <a:r>
            <a:rPr lang="en-US" sz="1500" dirty="0" smtClean="0"/>
            <a:t>Thực phẩm rõ nguồn gốc</a:t>
          </a:r>
          <a:endParaRPr lang="en-US" sz="1500" dirty="0"/>
        </a:p>
      </dgm:t>
    </dgm:pt>
    <dgm:pt modelId="{508BA724-4FEB-47F4-8D83-FB1721976D58}" type="parTrans" cxnId="{4AE1B446-82CF-49CD-A191-621466FAF69F}">
      <dgm:prSet/>
      <dgm:spPr/>
      <dgm:t>
        <a:bodyPr/>
        <a:lstStyle/>
        <a:p>
          <a:endParaRPr lang="en-US"/>
        </a:p>
      </dgm:t>
    </dgm:pt>
    <dgm:pt modelId="{D25B0C8F-6B21-4455-A7E2-227C01C91D32}" type="sibTrans" cxnId="{4AE1B446-82CF-49CD-A191-621466FAF69F}">
      <dgm:prSet/>
      <dgm:spPr/>
      <dgm:t>
        <a:bodyPr/>
        <a:lstStyle/>
        <a:p>
          <a:endParaRPr lang="en-US"/>
        </a:p>
      </dgm:t>
    </dgm:pt>
    <dgm:pt modelId="{838F5DB6-B7BF-4E15-B8DD-D3B548093CDE}">
      <dgm:prSet custT="1"/>
      <dgm:spPr/>
      <dgm:t>
        <a:bodyPr/>
        <a:lstStyle/>
        <a:p>
          <a:r>
            <a:rPr lang="en-US" sz="1500" dirty="0" smtClean="0"/>
            <a:t>Đảm bảo vệ sinh trong chế biến thực phẩm</a:t>
          </a:r>
          <a:endParaRPr lang="en-US" sz="1500" dirty="0"/>
        </a:p>
      </dgm:t>
    </dgm:pt>
    <dgm:pt modelId="{CDCCED58-6E3E-40EF-AD55-5E92E86CAE38}" type="parTrans" cxnId="{BE386884-DE24-41B9-8F53-1569C426CF01}">
      <dgm:prSet/>
      <dgm:spPr/>
      <dgm:t>
        <a:bodyPr/>
        <a:lstStyle/>
        <a:p>
          <a:endParaRPr lang="en-US"/>
        </a:p>
      </dgm:t>
    </dgm:pt>
    <dgm:pt modelId="{3ABB0E09-875A-40B0-9BF3-6402AD4B4D22}" type="sibTrans" cxnId="{BE386884-DE24-41B9-8F53-1569C426CF01}">
      <dgm:prSet/>
      <dgm:spPr/>
      <dgm:t>
        <a:bodyPr/>
        <a:lstStyle/>
        <a:p>
          <a:endParaRPr lang="en-US"/>
        </a:p>
      </dgm:t>
    </dgm:pt>
    <dgm:pt modelId="{9EF19D4A-8AD3-4003-86A9-C1EB4672C5DE}">
      <dgm:prSet custT="1"/>
      <dgm:spPr/>
      <dgm:t>
        <a:bodyPr/>
        <a:lstStyle/>
        <a:p>
          <a:r>
            <a:rPr lang="en-US" sz="1500" dirty="0" smtClean="0"/>
            <a:t>Trẻ phải được tiêm chủng đúng lịch của quốc gia</a:t>
          </a:r>
          <a:endParaRPr lang="en-US" sz="1500" dirty="0"/>
        </a:p>
      </dgm:t>
    </dgm:pt>
    <dgm:pt modelId="{9FEF8FC3-B005-4F2E-9878-02F570300CA6}" type="parTrans" cxnId="{A5B5C4D3-7552-487E-8528-5C0E9C83FC35}">
      <dgm:prSet/>
      <dgm:spPr/>
      <dgm:t>
        <a:bodyPr/>
        <a:lstStyle/>
        <a:p>
          <a:endParaRPr lang="en-US"/>
        </a:p>
      </dgm:t>
    </dgm:pt>
    <dgm:pt modelId="{95138D41-7308-419A-9EE8-5B913BD50C7B}" type="sibTrans" cxnId="{A5B5C4D3-7552-487E-8528-5C0E9C83FC35}">
      <dgm:prSet/>
      <dgm:spPr/>
      <dgm:t>
        <a:bodyPr/>
        <a:lstStyle/>
        <a:p>
          <a:endParaRPr lang="en-US"/>
        </a:p>
      </dgm:t>
    </dgm:pt>
    <dgm:pt modelId="{58E29EB7-7F7C-4E09-B061-46040FD51652}">
      <dgm:prSet custT="1"/>
      <dgm:spPr/>
      <dgm:t>
        <a:bodyPr/>
        <a:lstStyle/>
        <a:p>
          <a:r>
            <a:rPr lang="en-US" sz="1500" dirty="0" smtClean="0"/>
            <a:t>Tổ chức các chiến dịch tiêm chủng khi có chỉ đạo</a:t>
          </a:r>
          <a:endParaRPr lang="en-US" sz="1500" dirty="0"/>
        </a:p>
      </dgm:t>
    </dgm:pt>
    <dgm:pt modelId="{46EAA955-D46D-42D4-A5ED-60484900A696}" type="parTrans" cxnId="{984C7EDD-790A-4EF3-B45C-8C1F3A8B1180}">
      <dgm:prSet/>
      <dgm:spPr/>
      <dgm:t>
        <a:bodyPr/>
        <a:lstStyle/>
        <a:p>
          <a:endParaRPr lang="en-US"/>
        </a:p>
      </dgm:t>
    </dgm:pt>
    <dgm:pt modelId="{7B3B4094-A776-40A6-9DB3-D943D1121F53}" type="sibTrans" cxnId="{984C7EDD-790A-4EF3-B45C-8C1F3A8B1180}">
      <dgm:prSet/>
      <dgm:spPr/>
      <dgm:t>
        <a:bodyPr/>
        <a:lstStyle/>
        <a:p>
          <a:endParaRPr lang="en-US"/>
        </a:p>
      </dgm:t>
    </dgm:pt>
    <dgm:pt modelId="{1C9BF144-6C46-44BF-853A-C6749ECC9E24}">
      <dgm:prSet custT="1"/>
      <dgm:spPr/>
      <dgm:t>
        <a:bodyPr/>
        <a:lstStyle/>
        <a:p>
          <a:r>
            <a:rPr lang="en-US" sz="1500" dirty="0" smtClean="0"/>
            <a:t>Cho Học sinh: tự phòng bệnh &amp; xây dựng thói quen tốt</a:t>
          </a:r>
          <a:endParaRPr lang="en-US" sz="1500" dirty="0"/>
        </a:p>
      </dgm:t>
    </dgm:pt>
    <dgm:pt modelId="{4D9E9232-2F87-4C71-B348-44F0FAA4A37A}" type="parTrans" cxnId="{61AFAA48-10E5-4965-9305-4AB755FD576C}">
      <dgm:prSet/>
      <dgm:spPr/>
      <dgm:t>
        <a:bodyPr/>
        <a:lstStyle/>
        <a:p>
          <a:endParaRPr lang="en-US"/>
        </a:p>
      </dgm:t>
    </dgm:pt>
    <dgm:pt modelId="{69E23877-8EEF-43CA-878B-3984035F8D70}" type="sibTrans" cxnId="{61AFAA48-10E5-4965-9305-4AB755FD576C}">
      <dgm:prSet/>
      <dgm:spPr/>
      <dgm:t>
        <a:bodyPr/>
        <a:lstStyle/>
        <a:p>
          <a:endParaRPr lang="en-US"/>
        </a:p>
      </dgm:t>
    </dgm:pt>
    <dgm:pt modelId="{E9875A60-CAF1-4CC8-A487-DF79D664A899}">
      <dgm:prSet custT="1"/>
      <dgm:spPr/>
      <dgm:t>
        <a:bodyPr/>
        <a:lstStyle/>
        <a:p>
          <a:r>
            <a:rPr lang="en-US" sz="1500" dirty="0" smtClean="0"/>
            <a:t>Cho GV, NV, PHHS</a:t>
          </a:r>
          <a:endParaRPr lang="en-US" sz="1500" dirty="0"/>
        </a:p>
      </dgm:t>
    </dgm:pt>
    <dgm:pt modelId="{1DCD3EDA-07D1-4730-A173-C3EBEBA55EA5}" type="parTrans" cxnId="{0853AAF9-F270-4648-B18C-42B89C4B95D1}">
      <dgm:prSet/>
      <dgm:spPr/>
      <dgm:t>
        <a:bodyPr/>
        <a:lstStyle/>
        <a:p>
          <a:endParaRPr lang="en-US"/>
        </a:p>
      </dgm:t>
    </dgm:pt>
    <dgm:pt modelId="{79807B44-709F-4A6F-BD45-CF5EE9FBC5AC}" type="sibTrans" cxnId="{0853AAF9-F270-4648-B18C-42B89C4B95D1}">
      <dgm:prSet/>
      <dgm:spPr/>
      <dgm:t>
        <a:bodyPr/>
        <a:lstStyle/>
        <a:p>
          <a:endParaRPr lang="en-US"/>
        </a:p>
      </dgm:t>
    </dgm:pt>
    <dgm:pt modelId="{C35D2F36-AF0C-4870-B3A9-1D80003B879F}">
      <dgm:prSet phldrT="[Text]"/>
      <dgm:spPr/>
      <dgm:t>
        <a:bodyPr/>
        <a:lstStyle/>
        <a:p>
          <a:r>
            <a:rPr lang="en-US" dirty="0" smtClean="0"/>
            <a:t>Đảm bảo vệ sinh khi ăn uống</a:t>
          </a:r>
          <a:endParaRPr lang="en-US" dirty="0"/>
        </a:p>
      </dgm:t>
    </dgm:pt>
    <dgm:pt modelId="{48053BF1-8291-4106-B1F3-186A77641850}" type="parTrans" cxnId="{54A53123-95CF-42AD-A23A-63C48BA86F76}">
      <dgm:prSet/>
      <dgm:spPr/>
      <dgm:t>
        <a:bodyPr/>
        <a:lstStyle/>
        <a:p>
          <a:endParaRPr lang="en-US"/>
        </a:p>
      </dgm:t>
    </dgm:pt>
    <dgm:pt modelId="{A1D4A3EC-3641-471C-B7EC-439FF4AC6A4D}" type="sibTrans" cxnId="{54A53123-95CF-42AD-A23A-63C48BA86F76}">
      <dgm:prSet/>
      <dgm:spPr/>
      <dgm:t>
        <a:bodyPr/>
        <a:lstStyle/>
        <a:p>
          <a:endParaRPr lang="en-US"/>
        </a:p>
      </dgm:t>
    </dgm:pt>
    <dgm:pt modelId="{54234CB5-1D09-4E4D-A0AC-825F4FC89EEB}" type="pres">
      <dgm:prSet presAssocID="{5D4C7A94-873B-4F5A-80B1-EBB3BD35DA90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82D096B-A029-465E-B424-E3AF64C6A865}" type="pres">
      <dgm:prSet presAssocID="{DCAE0513-CE11-4692-A024-B4456BC664FA}" presName="linNode" presStyleCnt="0"/>
      <dgm:spPr/>
    </dgm:pt>
    <dgm:pt modelId="{78A76D53-DC77-46AA-8B49-BC98E07D6885}" type="pres">
      <dgm:prSet presAssocID="{DCAE0513-CE11-4692-A024-B4456BC664FA}" presName="parent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0D4E5B-C04A-4DAC-836F-5F66BFAFDC8E}" type="pres">
      <dgm:prSet presAssocID="{DCAE0513-CE11-4692-A024-B4456BC664FA}" presName="childShp" presStyleLbl="b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EB446F-E810-4246-AEF1-C4F7E8901151}" type="pres">
      <dgm:prSet presAssocID="{F4342D7E-C54C-4720-8A2C-40592844CDD1}" presName="spacing" presStyleCnt="0"/>
      <dgm:spPr/>
    </dgm:pt>
    <dgm:pt modelId="{0FF0C8B2-9903-4DFB-B287-5280519728F4}" type="pres">
      <dgm:prSet presAssocID="{D94C3B58-E822-4CFD-BAAF-BDE3F6D7D4C4}" presName="linNode" presStyleCnt="0"/>
      <dgm:spPr/>
    </dgm:pt>
    <dgm:pt modelId="{9E0312A0-E453-40ED-8C6F-DF9AF200A50E}" type="pres">
      <dgm:prSet presAssocID="{D94C3B58-E822-4CFD-BAAF-BDE3F6D7D4C4}" presName="parent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6737ED-01DF-4885-A864-B2C92451E2F1}" type="pres">
      <dgm:prSet presAssocID="{D94C3B58-E822-4CFD-BAAF-BDE3F6D7D4C4}" presName="childShp" presStyleLbl="b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024D79-3648-42D3-975F-21AE4534C53E}" type="pres">
      <dgm:prSet presAssocID="{48C12A9A-EAF7-441A-B9C1-0FFD8E0549AB}" presName="spacing" presStyleCnt="0"/>
      <dgm:spPr/>
    </dgm:pt>
    <dgm:pt modelId="{6114096B-14E2-4A9A-BCE5-06163677BFF6}" type="pres">
      <dgm:prSet presAssocID="{D3723434-19B8-4F4E-A348-445476C180B0}" presName="linNode" presStyleCnt="0"/>
      <dgm:spPr/>
    </dgm:pt>
    <dgm:pt modelId="{68D6B9CA-36E8-4942-A502-14E55B1F7D6B}" type="pres">
      <dgm:prSet presAssocID="{D3723434-19B8-4F4E-A348-445476C180B0}" presName="parent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EF6BC1-5314-4345-B061-DB4F69FBE12E}" type="pres">
      <dgm:prSet presAssocID="{D3723434-19B8-4F4E-A348-445476C180B0}" presName="childShp" presStyleLbl="b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36A9B7-CF85-4E1C-9A0A-B1144F3E08B6}" type="pres">
      <dgm:prSet presAssocID="{9464CC11-F2FD-4802-BB7A-4CD7AEFDB26D}" presName="spacing" presStyleCnt="0"/>
      <dgm:spPr/>
    </dgm:pt>
    <dgm:pt modelId="{AA47255C-9E90-41F3-9C8E-38578929BD19}" type="pres">
      <dgm:prSet presAssocID="{6949F527-1F32-4DA4-AD62-B319236A8B1F}" presName="linNode" presStyleCnt="0"/>
      <dgm:spPr/>
    </dgm:pt>
    <dgm:pt modelId="{8D80FCC2-7D61-4DC7-83F3-BB732F1AFFA4}" type="pres">
      <dgm:prSet presAssocID="{6949F527-1F32-4DA4-AD62-B319236A8B1F}" presName="parent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46739E-F43C-4FE9-9837-C1D338BFF56E}" type="pres">
      <dgm:prSet presAssocID="{6949F527-1F32-4DA4-AD62-B319236A8B1F}" presName="childShp" presStyleLbl="b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791CE0-CFC7-4413-BB5C-D92D98B620F7}" type="pres">
      <dgm:prSet presAssocID="{6EC0BB94-B6C9-45F9-9073-41FA4DEF1B38}" presName="spacing" presStyleCnt="0"/>
      <dgm:spPr/>
    </dgm:pt>
    <dgm:pt modelId="{D854C372-4E44-4A81-82E8-FDF59C777E78}" type="pres">
      <dgm:prSet presAssocID="{14CB4845-19B5-441E-B596-D3D3524241E0}" presName="linNode" presStyleCnt="0"/>
      <dgm:spPr/>
    </dgm:pt>
    <dgm:pt modelId="{98A3FB02-1699-4F35-8F3E-108A8878711A}" type="pres">
      <dgm:prSet presAssocID="{14CB4845-19B5-441E-B596-D3D3524241E0}" presName="parent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28920F-5541-4EBE-8313-AC62F113B86B}" type="pres">
      <dgm:prSet presAssocID="{14CB4845-19B5-441E-B596-D3D3524241E0}" presName="childShp" presStyleLbl="b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515351-65B5-47C1-B9F4-3A53C1710755}" type="pres">
      <dgm:prSet presAssocID="{E01C9099-6EF1-43E2-BE60-6BAFD29D2E55}" presName="spacing" presStyleCnt="0"/>
      <dgm:spPr/>
    </dgm:pt>
    <dgm:pt modelId="{B67E085F-2F80-45C1-A9A0-CA24C94B5093}" type="pres">
      <dgm:prSet presAssocID="{30AE8AEC-584F-4007-8191-4166AB6359BD}" presName="linNode" presStyleCnt="0"/>
      <dgm:spPr/>
    </dgm:pt>
    <dgm:pt modelId="{5B32B4BE-A0B9-4FF3-94BB-8CC5A006EF8B}" type="pres">
      <dgm:prSet presAssocID="{30AE8AEC-584F-4007-8191-4166AB6359BD}" presName="parent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4D5426-26AE-4C36-8361-5418FE56A1E1}" type="pres">
      <dgm:prSet presAssocID="{30AE8AEC-584F-4007-8191-4166AB6359BD}" presName="childShp" presStyleLbl="bgAccFollowNode1" presStyleIdx="5" presStyleCnt="6" custScaleX="1067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A361BE-53D3-4FFE-AFD7-F0C415D52C54}" type="presOf" srcId="{3A5D689F-A059-4890-B753-1A07F2C45EEA}" destId="{3A0D4E5B-C04A-4DAC-836F-5F66BFAFDC8E}" srcOrd="0" destOrd="1" presId="urn:microsoft.com/office/officeart/2005/8/layout/vList6"/>
    <dgm:cxn modelId="{2DFE8275-630F-4054-B867-5FF90FC420C0}" type="presOf" srcId="{30AE8AEC-584F-4007-8191-4166AB6359BD}" destId="{5B32B4BE-A0B9-4FF3-94BB-8CC5A006EF8B}" srcOrd="0" destOrd="0" presId="urn:microsoft.com/office/officeart/2005/8/layout/vList6"/>
    <dgm:cxn modelId="{4AE1B446-82CF-49CD-A191-621466FAF69F}" srcId="{6949F527-1F32-4DA4-AD62-B319236A8B1F}" destId="{70955101-1C8A-4B3F-9FE8-0A599222C05E}" srcOrd="0" destOrd="0" parTransId="{508BA724-4FEB-47F4-8D83-FB1721976D58}" sibTransId="{D25B0C8F-6B21-4455-A7E2-227C01C91D32}"/>
    <dgm:cxn modelId="{52F9FF24-F026-40E9-AF4E-D4BC849B9F97}" type="presOf" srcId="{6949F527-1F32-4DA4-AD62-B319236A8B1F}" destId="{8D80FCC2-7D61-4DC7-83F3-BB732F1AFFA4}" srcOrd="0" destOrd="0" presId="urn:microsoft.com/office/officeart/2005/8/layout/vList6"/>
    <dgm:cxn modelId="{0B9F7CC0-44EB-467E-98F1-3E469C10D947}" type="presOf" srcId="{0BBF306B-EB1B-4C4B-9FFD-46C090571EB3}" destId="{E86737ED-01DF-4885-A864-B2C92451E2F1}" srcOrd="0" destOrd="0" presId="urn:microsoft.com/office/officeart/2005/8/layout/vList6"/>
    <dgm:cxn modelId="{19892E91-7D23-4220-92CD-CB5E4E78FAE5}" type="presOf" srcId="{CFCC9886-1B6B-4D98-8AF9-8F06687D5E6B}" destId="{9AEF6BC1-5314-4345-B061-DB4F69FBE12E}" srcOrd="0" destOrd="0" presId="urn:microsoft.com/office/officeart/2005/8/layout/vList6"/>
    <dgm:cxn modelId="{54A53123-95CF-42AD-A23A-63C48BA86F76}" srcId="{D94C3B58-E822-4CFD-BAAF-BDE3F6D7D4C4}" destId="{C35D2F36-AF0C-4870-B3A9-1D80003B879F}" srcOrd="2" destOrd="0" parTransId="{48053BF1-8291-4106-B1F3-186A77641850}" sibTransId="{A1D4A3EC-3641-471C-B7EC-439FF4AC6A4D}"/>
    <dgm:cxn modelId="{61AFAA48-10E5-4965-9305-4AB755FD576C}" srcId="{30AE8AEC-584F-4007-8191-4166AB6359BD}" destId="{1C9BF144-6C46-44BF-853A-C6749ECC9E24}" srcOrd="0" destOrd="0" parTransId="{4D9E9232-2F87-4C71-B348-44F0FAA4A37A}" sibTransId="{69E23877-8EEF-43CA-878B-3984035F8D70}"/>
    <dgm:cxn modelId="{BE386884-DE24-41B9-8F53-1569C426CF01}" srcId="{6949F527-1F32-4DA4-AD62-B319236A8B1F}" destId="{838F5DB6-B7BF-4E15-B8DD-D3B548093CDE}" srcOrd="1" destOrd="0" parTransId="{CDCCED58-6E3E-40EF-AD55-5E92E86CAE38}" sibTransId="{3ABB0E09-875A-40B0-9BF3-6402AD4B4D22}"/>
    <dgm:cxn modelId="{FC2EDD4F-53FD-4397-BEBF-1FEDA5D8F028}" type="presOf" srcId="{1C9BF144-6C46-44BF-853A-C6749ECC9E24}" destId="{2D4D5426-26AE-4C36-8361-5418FE56A1E1}" srcOrd="0" destOrd="0" presId="urn:microsoft.com/office/officeart/2005/8/layout/vList6"/>
    <dgm:cxn modelId="{BCB0711E-F60F-4CA3-BDF0-2411C51265D4}" srcId="{D3723434-19B8-4F4E-A348-445476C180B0}" destId="{CFCC9886-1B6B-4D98-8AF9-8F06687D5E6B}" srcOrd="0" destOrd="0" parTransId="{D994BC96-D7BE-4155-8AFB-D2380E28E8BC}" sibTransId="{8C716B3E-79EB-48CE-9E62-0A1125BC6D94}"/>
    <dgm:cxn modelId="{3437886C-1E0C-45D1-AE76-6140DBD5FAD6}" srcId="{5D4C7A94-873B-4F5A-80B1-EBB3BD35DA90}" destId="{6949F527-1F32-4DA4-AD62-B319236A8B1F}" srcOrd="3" destOrd="0" parTransId="{4BC6B3FC-C11E-444D-85CF-FEE5F9EE1B61}" sibTransId="{6EC0BB94-B6C9-45F9-9073-41FA4DEF1B38}"/>
    <dgm:cxn modelId="{09AEFC29-E9B9-4294-BFC6-678B5DA63C93}" type="presOf" srcId="{838F5DB6-B7BF-4E15-B8DD-D3B548093CDE}" destId="{4546739E-F43C-4FE9-9837-C1D338BFF56E}" srcOrd="0" destOrd="1" presId="urn:microsoft.com/office/officeart/2005/8/layout/vList6"/>
    <dgm:cxn modelId="{1B46564A-E31A-47ED-BA1F-FB8245D32E0C}" type="presOf" srcId="{5D4C7A94-873B-4F5A-80B1-EBB3BD35DA90}" destId="{54234CB5-1D09-4E4D-A0AC-825F4FC89EEB}" srcOrd="0" destOrd="0" presId="urn:microsoft.com/office/officeart/2005/8/layout/vList6"/>
    <dgm:cxn modelId="{30A5B904-C4EE-43A2-9A15-A6F7BB73B7C4}" srcId="{5D4C7A94-873B-4F5A-80B1-EBB3BD35DA90}" destId="{DCAE0513-CE11-4692-A024-B4456BC664FA}" srcOrd="0" destOrd="0" parTransId="{B04DB5F9-FC9E-41C0-A3A9-3C27CA464BCF}" sibTransId="{F4342D7E-C54C-4720-8A2C-40592844CDD1}"/>
    <dgm:cxn modelId="{0E94771E-7292-4DF5-9645-6DE17D4ED8B6}" type="presOf" srcId="{5E7AA57D-1041-4C2F-A430-BBC5AA74D75B}" destId="{3A0D4E5B-C04A-4DAC-836F-5F66BFAFDC8E}" srcOrd="0" destOrd="0" presId="urn:microsoft.com/office/officeart/2005/8/layout/vList6"/>
    <dgm:cxn modelId="{0853AAF9-F270-4648-B18C-42B89C4B95D1}" srcId="{30AE8AEC-584F-4007-8191-4166AB6359BD}" destId="{E9875A60-CAF1-4CC8-A487-DF79D664A899}" srcOrd="1" destOrd="0" parTransId="{1DCD3EDA-07D1-4730-A173-C3EBEBA55EA5}" sibTransId="{79807B44-709F-4A6F-BD45-CF5EE9FBC5AC}"/>
    <dgm:cxn modelId="{A5B5C4D3-7552-487E-8528-5C0E9C83FC35}" srcId="{14CB4845-19B5-441E-B596-D3D3524241E0}" destId="{9EF19D4A-8AD3-4003-86A9-C1EB4672C5DE}" srcOrd="0" destOrd="0" parTransId="{9FEF8FC3-B005-4F2E-9878-02F570300CA6}" sibTransId="{95138D41-7308-419A-9EE8-5B913BD50C7B}"/>
    <dgm:cxn modelId="{4116F7FB-7FA9-466D-ABA6-07158666324D}" type="presOf" srcId="{70955101-1C8A-4B3F-9FE8-0A599222C05E}" destId="{4546739E-F43C-4FE9-9837-C1D338BFF56E}" srcOrd="0" destOrd="0" presId="urn:microsoft.com/office/officeart/2005/8/layout/vList6"/>
    <dgm:cxn modelId="{93662E46-41D3-42BE-B6D6-713E6BEF675A}" type="presOf" srcId="{D3723434-19B8-4F4E-A348-445476C180B0}" destId="{68D6B9CA-36E8-4942-A502-14E55B1F7D6B}" srcOrd="0" destOrd="0" presId="urn:microsoft.com/office/officeart/2005/8/layout/vList6"/>
    <dgm:cxn modelId="{3E51D94B-8459-45C0-A932-8100F2F1EC65}" srcId="{DCAE0513-CE11-4692-A024-B4456BC664FA}" destId="{5E7AA57D-1041-4C2F-A430-BBC5AA74D75B}" srcOrd="0" destOrd="0" parTransId="{0B30F60F-EC09-463B-AE68-A8A049E59E13}" sibTransId="{39C65372-B20F-4CBB-AF3E-BECB818C3A58}"/>
    <dgm:cxn modelId="{D6C70F7B-277E-4ADA-8284-E5D7683A6BC2}" type="presOf" srcId="{58E29EB7-7F7C-4E09-B061-46040FD51652}" destId="{5828920F-5541-4EBE-8313-AC62F113B86B}" srcOrd="0" destOrd="1" presId="urn:microsoft.com/office/officeart/2005/8/layout/vList6"/>
    <dgm:cxn modelId="{FBF254D4-BE6A-41C9-8C90-7512D9C19CF8}" type="presOf" srcId="{D94C3B58-E822-4CFD-BAAF-BDE3F6D7D4C4}" destId="{9E0312A0-E453-40ED-8C6F-DF9AF200A50E}" srcOrd="0" destOrd="0" presId="urn:microsoft.com/office/officeart/2005/8/layout/vList6"/>
    <dgm:cxn modelId="{CEB618EB-6E02-41EB-9181-112976B7E49F}" type="presOf" srcId="{9EF19D4A-8AD3-4003-86A9-C1EB4672C5DE}" destId="{5828920F-5541-4EBE-8313-AC62F113B86B}" srcOrd="0" destOrd="0" presId="urn:microsoft.com/office/officeart/2005/8/layout/vList6"/>
    <dgm:cxn modelId="{C3AFC945-BFE2-47D8-9F8B-068FED0A8EA4}" srcId="{D94C3B58-E822-4CFD-BAAF-BDE3F6D7D4C4}" destId="{BB6D934C-DD4D-4B1F-AFFC-9E6253DD084E}" srcOrd="1" destOrd="0" parTransId="{CF891B3C-3FE4-4244-B278-BB8CB23739FC}" sibTransId="{9DBF4A46-7F61-4334-9F38-79F97A872264}"/>
    <dgm:cxn modelId="{5A8FC853-9B2A-4859-9630-A7A2EF503766}" srcId="{5D4C7A94-873B-4F5A-80B1-EBB3BD35DA90}" destId="{30AE8AEC-584F-4007-8191-4166AB6359BD}" srcOrd="5" destOrd="0" parTransId="{A805E191-5101-4602-A7D5-A3056DAEB7B7}" sibTransId="{17E10927-9CAA-4FAC-92A4-99CF22651E91}"/>
    <dgm:cxn modelId="{043FACDB-BFF4-482B-AC90-AB7F1D67D5A8}" type="presOf" srcId="{85406724-64FC-425E-ADFE-0D355AFD286B}" destId="{9AEF6BC1-5314-4345-B061-DB4F69FBE12E}" srcOrd="0" destOrd="1" presId="urn:microsoft.com/office/officeart/2005/8/layout/vList6"/>
    <dgm:cxn modelId="{EF4ABB7E-4DDC-4F67-8DC6-736886721DFE}" srcId="{DCAE0513-CE11-4692-A024-B4456BC664FA}" destId="{3A5D689F-A059-4890-B753-1A07F2C45EEA}" srcOrd="1" destOrd="0" parTransId="{CC4B6DD6-FAB7-4E83-8951-8DC3E06AC054}" sibTransId="{D37F0F46-B9A3-4D25-9E16-F4BBAF9BB38F}"/>
    <dgm:cxn modelId="{A5C60FC9-7D4B-428E-B041-CCA99D0FE6CA}" srcId="{5D4C7A94-873B-4F5A-80B1-EBB3BD35DA90}" destId="{D94C3B58-E822-4CFD-BAAF-BDE3F6D7D4C4}" srcOrd="1" destOrd="0" parTransId="{E5322003-8DD9-4C74-926E-96BA72B17F9E}" sibTransId="{48C12A9A-EAF7-441A-B9C1-0FFD8E0549AB}"/>
    <dgm:cxn modelId="{AADE8920-C1A8-4AD8-A1FD-2316F175719C}" type="presOf" srcId="{DCAE0513-CE11-4692-A024-B4456BC664FA}" destId="{78A76D53-DC77-46AA-8B49-BC98E07D6885}" srcOrd="0" destOrd="0" presId="urn:microsoft.com/office/officeart/2005/8/layout/vList6"/>
    <dgm:cxn modelId="{C41BA0FB-D30C-494A-9529-B48DFB73FA1E}" type="presOf" srcId="{BB6D934C-DD4D-4B1F-AFFC-9E6253DD084E}" destId="{E86737ED-01DF-4885-A864-B2C92451E2F1}" srcOrd="0" destOrd="1" presId="urn:microsoft.com/office/officeart/2005/8/layout/vList6"/>
    <dgm:cxn modelId="{A1B5272B-D86E-4448-829B-A3D8F1D04268}" srcId="{5D4C7A94-873B-4F5A-80B1-EBB3BD35DA90}" destId="{D3723434-19B8-4F4E-A348-445476C180B0}" srcOrd="2" destOrd="0" parTransId="{EAFC29BB-6A73-44E2-AE0D-AC8C68B69605}" sibTransId="{9464CC11-F2FD-4802-BB7A-4CD7AEFDB26D}"/>
    <dgm:cxn modelId="{DDDBFB07-CCC7-4CA9-901D-B8189933ABD2}" srcId="{D94C3B58-E822-4CFD-BAAF-BDE3F6D7D4C4}" destId="{0BBF306B-EB1B-4C4B-9FFD-46C090571EB3}" srcOrd="0" destOrd="0" parTransId="{4B4AFE1E-D877-4991-A12A-DA7869432A3A}" sibTransId="{177DD3FF-B86B-4BC0-A821-79C832F92FA9}"/>
    <dgm:cxn modelId="{B09993A0-3D4C-44F5-8149-FF2E0464748C}" type="presOf" srcId="{C35D2F36-AF0C-4870-B3A9-1D80003B879F}" destId="{E86737ED-01DF-4885-A864-B2C92451E2F1}" srcOrd="0" destOrd="2" presId="urn:microsoft.com/office/officeart/2005/8/layout/vList6"/>
    <dgm:cxn modelId="{BF72B4FD-1657-46AD-9D46-8E6FA70B8BBF}" srcId="{D3723434-19B8-4F4E-A348-445476C180B0}" destId="{85406724-64FC-425E-ADFE-0D355AFD286B}" srcOrd="1" destOrd="0" parTransId="{7B8912E7-6B19-4382-A858-C5AF3BB5839D}" sibTransId="{C90E0E56-3F9D-4498-9C7A-EA70244B85C0}"/>
    <dgm:cxn modelId="{984C7EDD-790A-4EF3-B45C-8C1F3A8B1180}" srcId="{14CB4845-19B5-441E-B596-D3D3524241E0}" destId="{58E29EB7-7F7C-4E09-B061-46040FD51652}" srcOrd="1" destOrd="0" parTransId="{46EAA955-D46D-42D4-A5ED-60484900A696}" sibTransId="{7B3B4094-A776-40A6-9DB3-D943D1121F53}"/>
    <dgm:cxn modelId="{0B85EF00-62CB-4AB8-819D-3D5537F83C57}" srcId="{5D4C7A94-873B-4F5A-80B1-EBB3BD35DA90}" destId="{14CB4845-19B5-441E-B596-D3D3524241E0}" srcOrd="4" destOrd="0" parTransId="{FA434CEF-8DC3-4B89-BA96-8C15525F2677}" sibTransId="{E01C9099-6EF1-43E2-BE60-6BAFD29D2E55}"/>
    <dgm:cxn modelId="{1ABB3D32-5BE3-4C2A-A1A9-637F41323120}" type="presOf" srcId="{14CB4845-19B5-441E-B596-D3D3524241E0}" destId="{98A3FB02-1699-4F35-8F3E-108A8878711A}" srcOrd="0" destOrd="0" presId="urn:microsoft.com/office/officeart/2005/8/layout/vList6"/>
    <dgm:cxn modelId="{D0C90DB2-7E50-44B8-8F1D-DEFA4A46C030}" type="presOf" srcId="{E9875A60-CAF1-4CC8-A487-DF79D664A899}" destId="{2D4D5426-26AE-4C36-8361-5418FE56A1E1}" srcOrd="0" destOrd="1" presId="urn:microsoft.com/office/officeart/2005/8/layout/vList6"/>
    <dgm:cxn modelId="{521D3EE2-4742-4B86-AB2E-E4B19ED633BE}" type="presParOf" srcId="{54234CB5-1D09-4E4D-A0AC-825F4FC89EEB}" destId="{F82D096B-A029-465E-B424-E3AF64C6A865}" srcOrd="0" destOrd="0" presId="urn:microsoft.com/office/officeart/2005/8/layout/vList6"/>
    <dgm:cxn modelId="{FA32BEFC-4EC5-45D2-A118-0A58C54079A1}" type="presParOf" srcId="{F82D096B-A029-465E-B424-E3AF64C6A865}" destId="{78A76D53-DC77-46AA-8B49-BC98E07D6885}" srcOrd="0" destOrd="0" presId="urn:microsoft.com/office/officeart/2005/8/layout/vList6"/>
    <dgm:cxn modelId="{7F2B60F1-CD43-45E6-B081-696B86127811}" type="presParOf" srcId="{F82D096B-A029-465E-B424-E3AF64C6A865}" destId="{3A0D4E5B-C04A-4DAC-836F-5F66BFAFDC8E}" srcOrd="1" destOrd="0" presId="urn:microsoft.com/office/officeart/2005/8/layout/vList6"/>
    <dgm:cxn modelId="{3A085419-A897-469A-8983-284341D6111E}" type="presParOf" srcId="{54234CB5-1D09-4E4D-A0AC-825F4FC89EEB}" destId="{2DEB446F-E810-4246-AEF1-C4F7E8901151}" srcOrd="1" destOrd="0" presId="urn:microsoft.com/office/officeart/2005/8/layout/vList6"/>
    <dgm:cxn modelId="{1C24CA92-51B5-4188-AEB2-7725E9C6B734}" type="presParOf" srcId="{54234CB5-1D09-4E4D-A0AC-825F4FC89EEB}" destId="{0FF0C8B2-9903-4DFB-B287-5280519728F4}" srcOrd="2" destOrd="0" presId="urn:microsoft.com/office/officeart/2005/8/layout/vList6"/>
    <dgm:cxn modelId="{7402A404-0ECF-4869-82A2-A6B4384417C9}" type="presParOf" srcId="{0FF0C8B2-9903-4DFB-B287-5280519728F4}" destId="{9E0312A0-E453-40ED-8C6F-DF9AF200A50E}" srcOrd="0" destOrd="0" presId="urn:microsoft.com/office/officeart/2005/8/layout/vList6"/>
    <dgm:cxn modelId="{257E9F0A-5462-4498-946F-FD6C36850A3D}" type="presParOf" srcId="{0FF0C8B2-9903-4DFB-B287-5280519728F4}" destId="{E86737ED-01DF-4885-A864-B2C92451E2F1}" srcOrd="1" destOrd="0" presId="urn:microsoft.com/office/officeart/2005/8/layout/vList6"/>
    <dgm:cxn modelId="{DB7E3C0E-0C4D-4585-A4C4-0323148C27CF}" type="presParOf" srcId="{54234CB5-1D09-4E4D-A0AC-825F4FC89EEB}" destId="{FF024D79-3648-42D3-975F-21AE4534C53E}" srcOrd="3" destOrd="0" presId="urn:microsoft.com/office/officeart/2005/8/layout/vList6"/>
    <dgm:cxn modelId="{47830D07-EC61-4E4D-A3EF-4D5467F0EFEA}" type="presParOf" srcId="{54234CB5-1D09-4E4D-A0AC-825F4FC89EEB}" destId="{6114096B-14E2-4A9A-BCE5-06163677BFF6}" srcOrd="4" destOrd="0" presId="urn:microsoft.com/office/officeart/2005/8/layout/vList6"/>
    <dgm:cxn modelId="{DBAFF481-0026-480F-90D7-F0E8C1C237EE}" type="presParOf" srcId="{6114096B-14E2-4A9A-BCE5-06163677BFF6}" destId="{68D6B9CA-36E8-4942-A502-14E55B1F7D6B}" srcOrd="0" destOrd="0" presId="urn:microsoft.com/office/officeart/2005/8/layout/vList6"/>
    <dgm:cxn modelId="{0F762198-98FA-43B4-8DFE-04D558DF3ECA}" type="presParOf" srcId="{6114096B-14E2-4A9A-BCE5-06163677BFF6}" destId="{9AEF6BC1-5314-4345-B061-DB4F69FBE12E}" srcOrd="1" destOrd="0" presId="urn:microsoft.com/office/officeart/2005/8/layout/vList6"/>
    <dgm:cxn modelId="{9BEEFC86-C4AF-4399-AAFE-D294B437E063}" type="presParOf" srcId="{54234CB5-1D09-4E4D-A0AC-825F4FC89EEB}" destId="{6136A9B7-CF85-4E1C-9A0A-B1144F3E08B6}" srcOrd="5" destOrd="0" presId="urn:microsoft.com/office/officeart/2005/8/layout/vList6"/>
    <dgm:cxn modelId="{9D6AFC3E-04B3-49AC-A4A9-8EE11697720C}" type="presParOf" srcId="{54234CB5-1D09-4E4D-A0AC-825F4FC89EEB}" destId="{AA47255C-9E90-41F3-9C8E-38578929BD19}" srcOrd="6" destOrd="0" presId="urn:microsoft.com/office/officeart/2005/8/layout/vList6"/>
    <dgm:cxn modelId="{B3764CFB-CE69-4FAC-816F-4B6C66039A5D}" type="presParOf" srcId="{AA47255C-9E90-41F3-9C8E-38578929BD19}" destId="{8D80FCC2-7D61-4DC7-83F3-BB732F1AFFA4}" srcOrd="0" destOrd="0" presId="urn:microsoft.com/office/officeart/2005/8/layout/vList6"/>
    <dgm:cxn modelId="{0A864130-881D-4B49-91B9-29F860DB067D}" type="presParOf" srcId="{AA47255C-9E90-41F3-9C8E-38578929BD19}" destId="{4546739E-F43C-4FE9-9837-C1D338BFF56E}" srcOrd="1" destOrd="0" presId="urn:microsoft.com/office/officeart/2005/8/layout/vList6"/>
    <dgm:cxn modelId="{21984A08-E5BD-48A2-A398-B85C118B6865}" type="presParOf" srcId="{54234CB5-1D09-4E4D-A0AC-825F4FC89EEB}" destId="{0E791CE0-CFC7-4413-BB5C-D92D98B620F7}" srcOrd="7" destOrd="0" presId="urn:microsoft.com/office/officeart/2005/8/layout/vList6"/>
    <dgm:cxn modelId="{ACBC55D4-7B17-4251-84CB-E3FE86A6BF0F}" type="presParOf" srcId="{54234CB5-1D09-4E4D-A0AC-825F4FC89EEB}" destId="{D854C372-4E44-4A81-82E8-FDF59C777E78}" srcOrd="8" destOrd="0" presId="urn:microsoft.com/office/officeart/2005/8/layout/vList6"/>
    <dgm:cxn modelId="{90F128D6-2923-42AC-99C8-ED72F0D9E23C}" type="presParOf" srcId="{D854C372-4E44-4A81-82E8-FDF59C777E78}" destId="{98A3FB02-1699-4F35-8F3E-108A8878711A}" srcOrd="0" destOrd="0" presId="urn:microsoft.com/office/officeart/2005/8/layout/vList6"/>
    <dgm:cxn modelId="{CAD0167E-0C69-4178-92C4-9F7B7B5D4E3B}" type="presParOf" srcId="{D854C372-4E44-4A81-82E8-FDF59C777E78}" destId="{5828920F-5541-4EBE-8313-AC62F113B86B}" srcOrd="1" destOrd="0" presId="urn:microsoft.com/office/officeart/2005/8/layout/vList6"/>
    <dgm:cxn modelId="{3F9ACF9D-8B1A-4E7F-9996-B09DE77144EF}" type="presParOf" srcId="{54234CB5-1D09-4E4D-A0AC-825F4FC89EEB}" destId="{8A515351-65B5-47C1-B9F4-3A53C1710755}" srcOrd="9" destOrd="0" presId="urn:microsoft.com/office/officeart/2005/8/layout/vList6"/>
    <dgm:cxn modelId="{5E5824D2-7E1A-479F-8910-6239CACADC6C}" type="presParOf" srcId="{54234CB5-1D09-4E4D-A0AC-825F4FC89EEB}" destId="{B67E085F-2F80-45C1-A9A0-CA24C94B5093}" srcOrd="10" destOrd="0" presId="urn:microsoft.com/office/officeart/2005/8/layout/vList6"/>
    <dgm:cxn modelId="{6287DC14-077A-475D-90D8-C4093021FD6E}" type="presParOf" srcId="{B67E085F-2F80-45C1-A9A0-CA24C94B5093}" destId="{5B32B4BE-A0B9-4FF3-94BB-8CC5A006EF8B}" srcOrd="0" destOrd="0" presId="urn:microsoft.com/office/officeart/2005/8/layout/vList6"/>
    <dgm:cxn modelId="{C5B50AE7-FC6E-4274-BB24-AE8B8B3912E3}" type="presParOf" srcId="{B67E085F-2F80-45C1-A9A0-CA24C94B5093}" destId="{2D4D5426-26AE-4C36-8361-5418FE56A1E1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130B8DF-B84F-4CD0-95AB-4E2459D48CB6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2B30699-72AF-4CD2-8CCB-6ED440C05236}">
      <dgm:prSet phldrT="[Text]" custT="1"/>
      <dgm:spPr/>
      <dgm:t>
        <a:bodyPr/>
        <a:lstStyle/>
        <a:p>
          <a:r>
            <a:rPr lang="en-US" sz="2800" dirty="0" smtClean="0"/>
            <a:t>Rửa tay</a:t>
          </a:r>
          <a:endParaRPr lang="en-US" sz="2800" dirty="0"/>
        </a:p>
      </dgm:t>
    </dgm:pt>
    <dgm:pt modelId="{FFC59B95-0368-47B8-8D28-281A73579793}" type="parTrans" cxnId="{E8CB9FCE-FFCF-423C-A134-590F2F9BD84D}">
      <dgm:prSet/>
      <dgm:spPr/>
      <dgm:t>
        <a:bodyPr/>
        <a:lstStyle/>
        <a:p>
          <a:endParaRPr lang="en-US"/>
        </a:p>
      </dgm:t>
    </dgm:pt>
    <dgm:pt modelId="{E549F6BB-EA05-4085-B48B-547175E753E9}" type="sibTrans" cxnId="{E8CB9FCE-FFCF-423C-A134-590F2F9BD84D}">
      <dgm:prSet/>
      <dgm:spPr/>
      <dgm:t>
        <a:bodyPr/>
        <a:lstStyle/>
        <a:p>
          <a:endParaRPr lang="en-US"/>
        </a:p>
      </dgm:t>
    </dgm:pt>
    <dgm:pt modelId="{0A7B36B9-0ADA-431B-9D4D-B66AA7399299}">
      <dgm:prSet phldrT="[Text]" custT="1"/>
      <dgm:spPr/>
      <dgm:t>
        <a:bodyPr/>
        <a:lstStyle/>
        <a:p>
          <a:pPr algn="l"/>
          <a:r>
            <a:rPr lang="en-US" sz="2000" dirty="0" smtClean="0"/>
            <a:t>- </a:t>
          </a:r>
          <a:r>
            <a:rPr lang="en-US" sz="1800" dirty="0" err="1" smtClean="0"/>
            <a:t>Có</a:t>
          </a:r>
          <a:r>
            <a:rPr lang="en-US" sz="1800" dirty="0" smtClean="0"/>
            <a:t> </a:t>
          </a:r>
          <a:r>
            <a:rPr lang="en-US" sz="1800" dirty="0" err="1" smtClean="0"/>
            <a:t>đủ</a:t>
          </a:r>
          <a:r>
            <a:rPr lang="en-US" sz="1800" dirty="0" smtClean="0"/>
            <a:t> </a:t>
          </a:r>
          <a:r>
            <a:rPr lang="en-US" sz="1800" dirty="0" err="1" smtClean="0"/>
            <a:t>bồn</a:t>
          </a:r>
          <a:r>
            <a:rPr lang="en-US" sz="1800" dirty="0" smtClean="0"/>
            <a:t> </a:t>
          </a:r>
          <a:r>
            <a:rPr lang="en-US" sz="1800" dirty="0" err="1" smtClean="0"/>
            <a:t>rửa</a:t>
          </a:r>
          <a:r>
            <a:rPr lang="en-US" sz="1800" dirty="0" smtClean="0"/>
            <a:t>, </a:t>
          </a:r>
          <a:r>
            <a:rPr lang="en-US" sz="1800" dirty="0" err="1" smtClean="0"/>
            <a:t>lắp</a:t>
          </a:r>
          <a:r>
            <a:rPr lang="en-US" sz="1800" dirty="0" smtClean="0"/>
            <a:t> </a:t>
          </a:r>
          <a:r>
            <a:rPr lang="en-US" sz="1800" dirty="0" err="1" smtClean="0"/>
            <a:t>đặt</a:t>
          </a:r>
          <a:r>
            <a:rPr lang="en-US" sz="1800" dirty="0" smtClean="0"/>
            <a:t> </a:t>
          </a:r>
          <a:r>
            <a:rPr lang="en-US" sz="1800" dirty="0" err="1" smtClean="0"/>
            <a:t>nơi</a:t>
          </a:r>
          <a:r>
            <a:rPr lang="en-US" sz="1800" dirty="0" smtClean="0"/>
            <a:t> </a:t>
          </a:r>
          <a:r>
            <a:rPr lang="en-US" sz="1800" dirty="0" err="1" smtClean="0"/>
            <a:t>thuận</a:t>
          </a:r>
          <a:r>
            <a:rPr lang="en-US" sz="1800" dirty="0" smtClean="0"/>
            <a:t> </a:t>
          </a:r>
          <a:r>
            <a:rPr lang="en-US" sz="1800" dirty="0" err="1" smtClean="0"/>
            <a:t>tiện</a:t>
          </a:r>
          <a:r>
            <a:rPr lang="en-US" sz="1800" dirty="0" smtClean="0"/>
            <a:t>, </a:t>
          </a:r>
          <a:r>
            <a:rPr lang="en-US" sz="1800" dirty="0" err="1" smtClean="0"/>
            <a:t>có</a:t>
          </a:r>
          <a:r>
            <a:rPr lang="en-US" sz="1800" dirty="0" smtClean="0"/>
            <a:t> </a:t>
          </a:r>
          <a:r>
            <a:rPr lang="en-US" sz="1800" dirty="0" err="1" smtClean="0"/>
            <a:t>xà</a:t>
          </a:r>
          <a:r>
            <a:rPr lang="en-US" sz="1800" dirty="0" smtClean="0"/>
            <a:t> phòng</a:t>
          </a:r>
        </a:p>
        <a:p>
          <a:pPr algn="l"/>
          <a:r>
            <a:rPr lang="en-US" sz="1800" dirty="0" smtClean="0"/>
            <a:t>- </a:t>
          </a:r>
          <a:r>
            <a:rPr lang="en-US" sz="1800" dirty="0" err="1" smtClean="0"/>
            <a:t>Yêu</a:t>
          </a:r>
          <a:r>
            <a:rPr lang="en-US" sz="1800" dirty="0" smtClean="0"/>
            <a:t> </a:t>
          </a:r>
          <a:r>
            <a:rPr lang="en-US" sz="1800" dirty="0" err="1" smtClean="0"/>
            <a:t>cầu</a:t>
          </a:r>
          <a:r>
            <a:rPr lang="en-US" sz="1800" dirty="0" smtClean="0"/>
            <a:t> </a:t>
          </a:r>
          <a:r>
            <a:rPr lang="en-US" sz="1800" dirty="0" err="1" smtClean="0"/>
            <a:t>rửa</a:t>
          </a:r>
          <a:r>
            <a:rPr lang="en-US" sz="1800" dirty="0" smtClean="0"/>
            <a:t> </a:t>
          </a:r>
          <a:r>
            <a:rPr lang="en-US" sz="1800" dirty="0" err="1" smtClean="0"/>
            <a:t>bất</a:t>
          </a:r>
          <a:r>
            <a:rPr lang="en-US" sz="1800" dirty="0" smtClean="0"/>
            <a:t> </a:t>
          </a:r>
          <a:r>
            <a:rPr lang="en-US" sz="1800" dirty="0" err="1" smtClean="0"/>
            <a:t>cứ</a:t>
          </a:r>
          <a:r>
            <a:rPr lang="en-US" sz="1800" dirty="0" smtClean="0"/>
            <a:t> </a:t>
          </a:r>
          <a:r>
            <a:rPr lang="en-US" sz="1800" dirty="0" err="1" smtClean="0"/>
            <a:t>lúc</a:t>
          </a:r>
          <a:r>
            <a:rPr lang="en-US" sz="1800" dirty="0" smtClean="0"/>
            <a:t> nào tay </a:t>
          </a:r>
          <a:r>
            <a:rPr lang="en-US" sz="1800" dirty="0" err="1" smtClean="0"/>
            <a:t>bị</a:t>
          </a:r>
          <a:r>
            <a:rPr lang="en-US" sz="1800" dirty="0" smtClean="0"/>
            <a:t> </a:t>
          </a:r>
          <a:r>
            <a:rPr lang="en-US" sz="1800" dirty="0" err="1" smtClean="0"/>
            <a:t>dơ</a:t>
          </a:r>
          <a:endParaRPr lang="en-US" sz="1800" dirty="0" smtClean="0"/>
        </a:p>
        <a:p>
          <a:pPr algn="l"/>
          <a:r>
            <a:rPr lang="en-US" sz="1800" b="0" dirty="0" smtClean="0"/>
            <a:t>-</a:t>
          </a:r>
          <a:r>
            <a:rPr lang="en-US" sz="1800" b="1" dirty="0" smtClean="0"/>
            <a:t> </a:t>
          </a:r>
          <a:r>
            <a:rPr lang="en-US" sz="1800" b="0" dirty="0" err="1" smtClean="0"/>
            <a:t>Nhắc</a:t>
          </a:r>
          <a:r>
            <a:rPr lang="en-US" sz="1800" b="0" dirty="0" smtClean="0"/>
            <a:t> </a:t>
          </a:r>
          <a:r>
            <a:rPr lang="en-US" sz="1800" b="0" dirty="0" err="1" smtClean="0"/>
            <a:t>nhở</a:t>
          </a:r>
          <a:r>
            <a:rPr lang="en-US" sz="1800" b="0" dirty="0" smtClean="0"/>
            <a:t> </a:t>
          </a:r>
          <a:r>
            <a:rPr lang="en-US" sz="1800" b="0" dirty="0" err="1" smtClean="0"/>
            <a:t>nhau</a:t>
          </a:r>
          <a:r>
            <a:rPr lang="en-US" sz="1800" b="0" dirty="0" smtClean="0"/>
            <a:t> </a:t>
          </a:r>
          <a:r>
            <a:rPr lang="en-US" sz="1800" b="0" dirty="0" err="1" smtClean="0"/>
            <a:t>rửa</a:t>
          </a:r>
          <a:r>
            <a:rPr lang="en-US" sz="1800" b="0" dirty="0" smtClean="0"/>
            <a:t> </a:t>
          </a:r>
          <a:r>
            <a:rPr lang="en-US" sz="1800" b="0" dirty="0" err="1" smtClean="0"/>
            <a:t>tay</a:t>
          </a:r>
          <a:r>
            <a:rPr lang="en-US" sz="1800" b="0" dirty="0" smtClean="0"/>
            <a:t> </a:t>
          </a:r>
          <a:r>
            <a:rPr lang="en-US" sz="1800" b="0" dirty="0" err="1" smtClean="0"/>
            <a:t>trước</a:t>
          </a:r>
          <a:r>
            <a:rPr lang="en-US" sz="1800" b="0" dirty="0" smtClean="0"/>
            <a:t> </a:t>
          </a:r>
          <a:r>
            <a:rPr lang="en-US" sz="1800" b="0" dirty="0" err="1" smtClean="0"/>
            <a:t>khi</a:t>
          </a:r>
          <a:r>
            <a:rPr lang="en-US" sz="1800" b="0" dirty="0" smtClean="0"/>
            <a:t> </a:t>
          </a:r>
          <a:r>
            <a:rPr lang="en-US" sz="1800" b="0" dirty="0" err="1" smtClean="0"/>
            <a:t>ăn</a:t>
          </a:r>
          <a:r>
            <a:rPr lang="en-US" sz="1800" b="0" dirty="0" smtClean="0"/>
            <a:t>, </a:t>
          </a:r>
          <a:r>
            <a:rPr lang="en-US" sz="1800" b="0" dirty="0" err="1" smtClean="0"/>
            <a:t>sau</a:t>
          </a:r>
          <a:r>
            <a:rPr lang="en-US" sz="1800" b="0" dirty="0" smtClean="0"/>
            <a:t> </a:t>
          </a:r>
          <a:r>
            <a:rPr lang="en-US" sz="1800" b="0" dirty="0" err="1" smtClean="0"/>
            <a:t>khi</a:t>
          </a:r>
          <a:r>
            <a:rPr lang="en-US" sz="1800" b="0" dirty="0" smtClean="0"/>
            <a:t> </a:t>
          </a:r>
          <a:r>
            <a:rPr lang="en-US" sz="1800" b="0" dirty="0" err="1" smtClean="0"/>
            <a:t>đi</a:t>
          </a:r>
          <a:r>
            <a:rPr lang="en-US" sz="1800" b="0" dirty="0" smtClean="0"/>
            <a:t> </a:t>
          </a:r>
          <a:r>
            <a:rPr lang="en-US" sz="1800" b="0" dirty="0" err="1" smtClean="0"/>
            <a:t>vệ</a:t>
          </a:r>
          <a:r>
            <a:rPr lang="en-US" sz="1800" b="0" dirty="0" smtClean="0"/>
            <a:t> </a:t>
          </a:r>
          <a:r>
            <a:rPr lang="en-US" sz="1800" b="0" dirty="0" err="1" smtClean="0"/>
            <a:t>sinh</a:t>
          </a:r>
          <a:r>
            <a:rPr lang="en-US" sz="1800" b="0" dirty="0" smtClean="0"/>
            <a:t>. GV, GT </a:t>
          </a:r>
          <a:r>
            <a:rPr lang="en-US" sz="1800" b="0" dirty="0" err="1" smtClean="0"/>
            <a:t>nhắc</a:t>
          </a:r>
          <a:r>
            <a:rPr lang="en-US" sz="1800" b="0" dirty="0" smtClean="0"/>
            <a:t> </a:t>
          </a:r>
          <a:r>
            <a:rPr lang="en-US" sz="1800" b="0" dirty="0" err="1" smtClean="0"/>
            <a:t>nhở</a:t>
          </a:r>
          <a:r>
            <a:rPr lang="en-US" sz="1800" b="0" dirty="0" smtClean="0"/>
            <a:t> HS </a:t>
          </a:r>
          <a:r>
            <a:rPr lang="en-US" sz="1800" b="0" dirty="0" err="1" smtClean="0"/>
            <a:t>ra</a:t>
          </a:r>
          <a:r>
            <a:rPr lang="en-US" sz="1800" b="0" dirty="0" smtClean="0"/>
            <a:t> </a:t>
          </a:r>
          <a:r>
            <a:rPr lang="en-US" sz="1800" b="0" dirty="0" err="1" smtClean="0"/>
            <a:t>chơi</a:t>
          </a:r>
          <a:r>
            <a:rPr lang="en-US" sz="1800" b="0" dirty="0" smtClean="0"/>
            <a:t> </a:t>
          </a:r>
          <a:r>
            <a:rPr lang="en-US" sz="1800" b="0" dirty="0" err="1" smtClean="0"/>
            <a:t>là</a:t>
          </a:r>
          <a:r>
            <a:rPr lang="en-US" sz="1800" b="0" dirty="0" smtClean="0"/>
            <a:t> </a:t>
          </a:r>
          <a:r>
            <a:rPr lang="en-US" sz="1800" b="0" dirty="0" err="1" smtClean="0"/>
            <a:t>đi</a:t>
          </a:r>
          <a:r>
            <a:rPr lang="en-US" sz="1800" b="0" dirty="0" smtClean="0"/>
            <a:t> </a:t>
          </a:r>
          <a:r>
            <a:rPr lang="en-US" sz="1800" b="0" dirty="0" err="1" smtClean="0"/>
            <a:t>vệ</a:t>
          </a:r>
          <a:r>
            <a:rPr lang="en-US" sz="1800" b="0" dirty="0" smtClean="0"/>
            <a:t> </a:t>
          </a:r>
          <a:r>
            <a:rPr lang="en-US" sz="1800" b="0" dirty="0" err="1" smtClean="0"/>
            <a:t>sinh</a:t>
          </a:r>
          <a:r>
            <a:rPr lang="en-US" sz="1800" b="0" dirty="0" smtClean="0"/>
            <a:t> </a:t>
          </a:r>
          <a:r>
            <a:rPr lang="en-US" sz="1800" b="0" dirty="0" err="1" smtClean="0"/>
            <a:t>và</a:t>
          </a:r>
          <a:r>
            <a:rPr lang="en-US" sz="1800" b="0" dirty="0" smtClean="0"/>
            <a:t> </a:t>
          </a:r>
          <a:r>
            <a:rPr lang="en-US" sz="1800" b="0" dirty="0" err="1" smtClean="0"/>
            <a:t>rửa</a:t>
          </a:r>
          <a:r>
            <a:rPr lang="en-US" sz="1800" b="0" dirty="0" smtClean="0"/>
            <a:t> </a:t>
          </a:r>
          <a:r>
            <a:rPr lang="en-US" sz="1800" b="0" dirty="0" err="1" smtClean="0"/>
            <a:t>tay</a:t>
          </a:r>
          <a:r>
            <a:rPr lang="en-US" sz="1800" b="0" dirty="0" smtClean="0"/>
            <a:t> </a:t>
          </a:r>
          <a:r>
            <a:rPr lang="en-US" sz="1800" b="0" dirty="0" err="1" smtClean="0"/>
            <a:t>liền</a:t>
          </a:r>
          <a:r>
            <a:rPr lang="en-US" sz="1800" b="0" dirty="0" smtClean="0"/>
            <a:t> </a:t>
          </a:r>
          <a:r>
            <a:rPr lang="en-US" sz="1800" b="0" dirty="0" err="1" smtClean="0"/>
            <a:t>trước</a:t>
          </a:r>
          <a:r>
            <a:rPr lang="en-US" sz="1800" b="0" dirty="0" smtClean="0"/>
            <a:t> </a:t>
          </a:r>
          <a:r>
            <a:rPr lang="en-US" sz="1800" b="0" dirty="0" err="1" smtClean="0"/>
            <a:t>khi</a:t>
          </a:r>
          <a:r>
            <a:rPr lang="en-US" sz="1800" b="0" dirty="0" smtClean="0"/>
            <a:t> </a:t>
          </a:r>
          <a:r>
            <a:rPr lang="en-US" sz="1800" b="0" dirty="0" err="1" smtClean="0"/>
            <a:t>ăn</a:t>
          </a:r>
          <a:r>
            <a:rPr lang="en-US" sz="1800" b="0" dirty="0" smtClean="0"/>
            <a:t> </a:t>
          </a:r>
          <a:r>
            <a:rPr lang="en-US" sz="1800" b="0" dirty="0" err="1" smtClean="0"/>
            <a:t>quà</a:t>
          </a:r>
          <a:r>
            <a:rPr lang="en-US" sz="1800" b="0" dirty="0" smtClean="0"/>
            <a:t> </a:t>
          </a:r>
          <a:r>
            <a:rPr lang="en-US" sz="1800" b="0" dirty="0" err="1" smtClean="0"/>
            <a:t>vặt</a:t>
          </a:r>
          <a:endParaRPr lang="en-US" sz="1800" b="0" dirty="0"/>
        </a:p>
      </dgm:t>
    </dgm:pt>
    <dgm:pt modelId="{ED611461-5857-4962-90F2-9B9819EC6B35}" type="parTrans" cxnId="{98ECAB13-87E5-4EE4-8AC8-9049827A34B8}">
      <dgm:prSet/>
      <dgm:spPr/>
      <dgm:t>
        <a:bodyPr/>
        <a:lstStyle/>
        <a:p>
          <a:endParaRPr lang="en-US"/>
        </a:p>
      </dgm:t>
    </dgm:pt>
    <dgm:pt modelId="{CB03CE03-3942-4F4F-9B91-AEADC022240C}" type="sibTrans" cxnId="{98ECAB13-87E5-4EE4-8AC8-9049827A34B8}">
      <dgm:prSet/>
      <dgm:spPr/>
      <dgm:t>
        <a:bodyPr/>
        <a:lstStyle/>
        <a:p>
          <a:endParaRPr lang="en-US"/>
        </a:p>
      </dgm:t>
    </dgm:pt>
    <dgm:pt modelId="{E1D80885-4A4C-479F-8FCA-D0251CD8A2C6}">
      <dgm:prSet phldrT="[Text]" custT="1"/>
      <dgm:spPr/>
      <dgm:t>
        <a:bodyPr/>
        <a:lstStyle/>
        <a:p>
          <a:r>
            <a:rPr lang="en-US" sz="2800" dirty="0" smtClean="0"/>
            <a:t>Khi ho, hắt hơi</a:t>
          </a:r>
          <a:endParaRPr lang="en-US" sz="2800" dirty="0"/>
        </a:p>
      </dgm:t>
    </dgm:pt>
    <dgm:pt modelId="{3723EA47-99DB-4DE6-AE26-3D88EB3D1C6A}" type="parTrans" cxnId="{F3A4FA07-A0DD-49AB-A538-F5BB335730B8}">
      <dgm:prSet/>
      <dgm:spPr/>
      <dgm:t>
        <a:bodyPr/>
        <a:lstStyle/>
        <a:p>
          <a:endParaRPr lang="en-US"/>
        </a:p>
      </dgm:t>
    </dgm:pt>
    <dgm:pt modelId="{3A6FA617-F9F3-4A06-90DE-91E973B081FC}" type="sibTrans" cxnId="{F3A4FA07-A0DD-49AB-A538-F5BB335730B8}">
      <dgm:prSet/>
      <dgm:spPr/>
      <dgm:t>
        <a:bodyPr/>
        <a:lstStyle/>
        <a:p>
          <a:endParaRPr lang="en-US"/>
        </a:p>
      </dgm:t>
    </dgm:pt>
    <dgm:pt modelId="{69086E8D-3100-4866-9534-DB143C80BE6A}">
      <dgm:prSet phldrT="[Text]" custT="1"/>
      <dgm:spPr/>
      <dgm:t>
        <a:bodyPr/>
        <a:lstStyle/>
        <a:p>
          <a:pPr algn="l"/>
          <a:r>
            <a:rPr lang="en-US" sz="2000" dirty="0" smtClean="0"/>
            <a:t>- Che miệng, mũi</a:t>
          </a:r>
        </a:p>
        <a:p>
          <a:pPr algn="l"/>
          <a:r>
            <a:rPr lang="en-US" sz="2000" dirty="0" smtClean="0"/>
            <a:t>- Rửa tay ngay sau đó bằng nước &amp; xà phòng</a:t>
          </a:r>
        </a:p>
      </dgm:t>
    </dgm:pt>
    <dgm:pt modelId="{C2C8B63F-DB40-496F-B091-F592395BE3C7}" type="parTrans" cxnId="{EE3D49AE-492E-4674-8C7F-56FB95315DC9}">
      <dgm:prSet/>
      <dgm:spPr/>
      <dgm:t>
        <a:bodyPr/>
        <a:lstStyle/>
        <a:p>
          <a:endParaRPr lang="en-US"/>
        </a:p>
      </dgm:t>
    </dgm:pt>
    <dgm:pt modelId="{088B001C-2F59-4375-B20C-AE5FE260989B}" type="sibTrans" cxnId="{EE3D49AE-492E-4674-8C7F-56FB95315DC9}">
      <dgm:prSet/>
      <dgm:spPr/>
      <dgm:t>
        <a:bodyPr/>
        <a:lstStyle/>
        <a:p>
          <a:endParaRPr lang="en-US"/>
        </a:p>
      </dgm:t>
    </dgm:pt>
    <dgm:pt modelId="{9CB1FCDA-2CAC-403C-A1C6-BFDFC8842CE4}">
      <dgm:prSet phldrT="[Text]" custT="1"/>
      <dgm:spPr/>
      <dgm:t>
        <a:bodyPr/>
        <a:lstStyle/>
        <a:p>
          <a:pPr algn="l"/>
          <a:r>
            <a:rPr lang="en-US" sz="2000" dirty="0" smtClean="0"/>
            <a:t>Mỗi cá nhân sử dụng riêng đồ dùng ăn uống</a:t>
          </a:r>
        </a:p>
        <a:p>
          <a:pPr algn="l"/>
          <a:r>
            <a:rPr lang="en-US" sz="2000" dirty="0" smtClean="0"/>
            <a:t>Ly phải được rửa  sau mỗi đợt học sinh uống </a:t>
          </a:r>
          <a:endParaRPr lang="en-US" sz="2000" dirty="0"/>
        </a:p>
      </dgm:t>
    </dgm:pt>
    <dgm:pt modelId="{AF990217-C340-462C-86B9-B701F444985A}" type="parTrans" cxnId="{4896BF0C-053D-4D39-AFD8-D25E733B0A08}">
      <dgm:prSet/>
      <dgm:spPr/>
      <dgm:t>
        <a:bodyPr/>
        <a:lstStyle/>
        <a:p>
          <a:endParaRPr lang="en-US"/>
        </a:p>
      </dgm:t>
    </dgm:pt>
    <dgm:pt modelId="{02D9BD89-27AB-4AFB-AEC6-971FCE08F69D}" type="sibTrans" cxnId="{4896BF0C-053D-4D39-AFD8-D25E733B0A08}">
      <dgm:prSet/>
      <dgm:spPr/>
      <dgm:t>
        <a:bodyPr/>
        <a:lstStyle/>
        <a:p>
          <a:endParaRPr lang="en-US"/>
        </a:p>
      </dgm:t>
    </dgm:pt>
    <dgm:pt modelId="{72EEBEA2-2099-4CEF-BA30-5C8405EB118C}">
      <dgm:prSet phldrT="[Text]" custT="1"/>
      <dgm:spPr/>
      <dgm:t>
        <a:bodyPr/>
        <a:lstStyle/>
        <a:p>
          <a:r>
            <a:rPr lang="en-US" sz="2700" dirty="0" smtClean="0"/>
            <a:t>Khi ăn uống</a:t>
          </a:r>
          <a:endParaRPr lang="en-US" sz="2700" dirty="0"/>
        </a:p>
      </dgm:t>
    </dgm:pt>
    <dgm:pt modelId="{7A01B868-3338-4052-9810-A3B60158D7E4}" type="sibTrans" cxnId="{6D34FEAD-CEA6-4696-A985-E79CAB972918}">
      <dgm:prSet/>
      <dgm:spPr/>
      <dgm:t>
        <a:bodyPr/>
        <a:lstStyle/>
        <a:p>
          <a:endParaRPr lang="en-US"/>
        </a:p>
      </dgm:t>
    </dgm:pt>
    <dgm:pt modelId="{AF45C2C9-1C11-4EA7-BD77-E434C5FA7A6C}" type="parTrans" cxnId="{6D34FEAD-CEA6-4696-A985-E79CAB972918}">
      <dgm:prSet/>
      <dgm:spPr/>
      <dgm:t>
        <a:bodyPr/>
        <a:lstStyle/>
        <a:p>
          <a:endParaRPr lang="en-US"/>
        </a:p>
      </dgm:t>
    </dgm:pt>
    <dgm:pt modelId="{E8C16822-9C7D-458A-BF86-982A23A26D4D}" type="pres">
      <dgm:prSet presAssocID="{2130B8DF-B84F-4CD0-95AB-4E2459D48CB6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B63C7FC-5626-4EA7-BB1A-800F5E0B86AA}" type="pres">
      <dgm:prSet presAssocID="{02B30699-72AF-4CD2-8CCB-6ED440C05236}" presName="horFlow" presStyleCnt="0"/>
      <dgm:spPr/>
    </dgm:pt>
    <dgm:pt modelId="{0D296997-C3B5-478D-B2E9-C51E89D5DB31}" type="pres">
      <dgm:prSet presAssocID="{02B30699-72AF-4CD2-8CCB-6ED440C05236}" presName="bigChev" presStyleLbl="node1" presStyleIdx="0" presStyleCnt="3" custScaleX="127478" custScaleY="194214" custLinFactNeighborX="95347" custLinFactNeighborY="-17460"/>
      <dgm:spPr/>
      <dgm:t>
        <a:bodyPr/>
        <a:lstStyle/>
        <a:p>
          <a:endParaRPr lang="en-US"/>
        </a:p>
      </dgm:t>
    </dgm:pt>
    <dgm:pt modelId="{4A76D834-500D-44AD-9EA1-65F8EED55392}" type="pres">
      <dgm:prSet presAssocID="{ED611461-5857-4962-90F2-9B9819EC6B35}" presName="parTrans" presStyleCnt="0"/>
      <dgm:spPr/>
    </dgm:pt>
    <dgm:pt modelId="{50E9CB8C-8F0B-49AB-AB53-A55738D4892C}" type="pres">
      <dgm:prSet presAssocID="{0A7B36B9-0ADA-431B-9D4D-B66AA7399299}" presName="node" presStyleLbl="alignAccFollowNode1" presStyleIdx="0" presStyleCnt="3" custScaleX="487743" custScaleY="273971" custLinFactX="-2213" custLinFactNeighborX="-100000" custLinFactNeighborY="-422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0FD198-5F26-47B4-B509-2F11C7627186}" type="pres">
      <dgm:prSet presAssocID="{02B30699-72AF-4CD2-8CCB-6ED440C05236}" presName="vSp" presStyleCnt="0"/>
      <dgm:spPr/>
    </dgm:pt>
    <dgm:pt modelId="{4EDC6D58-3223-47F3-825D-79D3D866CAAA}" type="pres">
      <dgm:prSet presAssocID="{E1D80885-4A4C-479F-8FCA-D0251CD8A2C6}" presName="horFlow" presStyleCnt="0"/>
      <dgm:spPr/>
    </dgm:pt>
    <dgm:pt modelId="{5FA1287F-6E40-4AEF-AA5C-5B98F13EC7B8}" type="pres">
      <dgm:prSet presAssocID="{E1D80885-4A4C-479F-8FCA-D0251CD8A2C6}" presName="bigChev" presStyleLbl="node1" presStyleIdx="1" presStyleCnt="3" custScaleX="119444" custScaleY="117682" custLinFactNeighborX="-1119" custLinFactNeighborY="1651"/>
      <dgm:spPr/>
      <dgm:t>
        <a:bodyPr/>
        <a:lstStyle/>
        <a:p>
          <a:endParaRPr lang="en-US"/>
        </a:p>
      </dgm:t>
    </dgm:pt>
    <dgm:pt modelId="{D64077D7-5CCA-45E9-8EE3-DEC516343E88}" type="pres">
      <dgm:prSet presAssocID="{C2C8B63F-DB40-496F-B091-F592395BE3C7}" presName="parTrans" presStyleCnt="0"/>
      <dgm:spPr/>
    </dgm:pt>
    <dgm:pt modelId="{75D068B6-C4CA-4DE7-B392-30586B100EA6}" type="pres">
      <dgm:prSet presAssocID="{69086E8D-3100-4866-9534-DB143C80BE6A}" presName="node" presStyleLbl="alignAccFollowNode1" presStyleIdx="1" presStyleCnt="3" custScaleX="439737" custScaleY="123162" custLinFactNeighborX="-21005" custLinFactNeighborY="-16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63B301-F016-4A95-84D9-05E0F1E5F0EF}" type="pres">
      <dgm:prSet presAssocID="{E1D80885-4A4C-479F-8FCA-D0251CD8A2C6}" presName="vSp" presStyleCnt="0"/>
      <dgm:spPr/>
    </dgm:pt>
    <dgm:pt modelId="{FFC792B0-6ABE-4675-97F7-455D7B1AAEE4}" type="pres">
      <dgm:prSet presAssocID="{72EEBEA2-2099-4CEF-BA30-5C8405EB118C}" presName="horFlow" presStyleCnt="0"/>
      <dgm:spPr/>
    </dgm:pt>
    <dgm:pt modelId="{1A349BE8-4D57-46F1-BA8B-6740970C601B}" type="pres">
      <dgm:prSet presAssocID="{72EEBEA2-2099-4CEF-BA30-5C8405EB118C}" presName="bigChev" presStyleLbl="node1" presStyleIdx="2" presStyleCnt="3" custScaleX="120861" custScaleY="175525" custLinFactNeighborX="17469" custLinFactNeighborY="8573"/>
      <dgm:spPr/>
      <dgm:t>
        <a:bodyPr/>
        <a:lstStyle/>
        <a:p>
          <a:endParaRPr lang="en-US"/>
        </a:p>
      </dgm:t>
    </dgm:pt>
    <dgm:pt modelId="{AA7736A2-A193-470F-9F7A-79EAA2A8CCFE}" type="pres">
      <dgm:prSet presAssocID="{AF990217-C340-462C-86B9-B701F444985A}" presName="parTrans" presStyleCnt="0"/>
      <dgm:spPr/>
    </dgm:pt>
    <dgm:pt modelId="{27516337-6CAF-4C76-9F84-1A40DD319362}" type="pres">
      <dgm:prSet presAssocID="{9CB1FCDA-2CAC-403C-A1C6-BFDFC8842CE4}" presName="node" presStyleLbl="alignAccFollowNode1" presStyleIdx="2" presStyleCnt="3" custScaleX="453316" custScaleY="215518" custLinFactNeighborX="-29330" custLinFactNeighborY="123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8CB9FCE-FFCF-423C-A134-590F2F9BD84D}" srcId="{2130B8DF-B84F-4CD0-95AB-4E2459D48CB6}" destId="{02B30699-72AF-4CD2-8CCB-6ED440C05236}" srcOrd="0" destOrd="0" parTransId="{FFC59B95-0368-47B8-8D28-281A73579793}" sibTransId="{E549F6BB-EA05-4085-B48B-547175E753E9}"/>
    <dgm:cxn modelId="{98ECAB13-87E5-4EE4-8AC8-9049827A34B8}" srcId="{02B30699-72AF-4CD2-8CCB-6ED440C05236}" destId="{0A7B36B9-0ADA-431B-9D4D-B66AA7399299}" srcOrd="0" destOrd="0" parTransId="{ED611461-5857-4962-90F2-9B9819EC6B35}" sibTransId="{CB03CE03-3942-4F4F-9B91-AEADC022240C}"/>
    <dgm:cxn modelId="{6D34FEAD-CEA6-4696-A985-E79CAB972918}" srcId="{2130B8DF-B84F-4CD0-95AB-4E2459D48CB6}" destId="{72EEBEA2-2099-4CEF-BA30-5C8405EB118C}" srcOrd="2" destOrd="0" parTransId="{AF45C2C9-1C11-4EA7-BD77-E434C5FA7A6C}" sibTransId="{7A01B868-3338-4052-9810-A3B60158D7E4}"/>
    <dgm:cxn modelId="{DBAE1A07-FECB-4FA0-BF4F-A7FDD86F2478}" type="presOf" srcId="{69086E8D-3100-4866-9534-DB143C80BE6A}" destId="{75D068B6-C4CA-4DE7-B392-30586B100EA6}" srcOrd="0" destOrd="0" presId="urn:microsoft.com/office/officeart/2005/8/layout/lProcess3"/>
    <dgm:cxn modelId="{2FB53B10-33F8-4DB4-B18B-7D34B668C61D}" type="presOf" srcId="{72EEBEA2-2099-4CEF-BA30-5C8405EB118C}" destId="{1A349BE8-4D57-46F1-BA8B-6740970C601B}" srcOrd="0" destOrd="0" presId="urn:microsoft.com/office/officeart/2005/8/layout/lProcess3"/>
    <dgm:cxn modelId="{EE3D49AE-492E-4674-8C7F-56FB95315DC9}" srcId="{E1D80885-4A4C-479F-8FCA-D0251CD8A2C6}" destId="{69086E8D-3100-4866-9534-DB143C80BE6A}" srcOrd="0" destOrd="0" parTransId="{C2C8B63F-DB40-496F-B091-F592395BE3C7}" sibTransId="{088B001C-2F59-4375-B20C-AE5FE260989B}"/>
    <dgm:cxn modelId="{BAAF46B5-C515-40A6-9BDF-A7DC242421F8}" type="presOf" srcId="{2130B8DF-B84F-4CD0-95AB-4E2459D48CB6}" destId="{E8C16822-9C7D-458A-BF86-982A23A26D4D}" srcOrd="0" destOrd="0" presId="urn:microsoft.com/office/officeart/2005/8/layout/lProcess3"/>
    <dgm:cxn modelId="{96587CB4-19C5-42F8-800B-AA3AA3B0F8F5}" type="presOf" srcId="{E1D80885-4A4C-479F-8FCA-D0251CD8A2C6}" destId="{5FA1287F-6E40-4AEF-AA5C-5B98F13EC7B8}" srcOrd="0" destOrd="0" presId="urn:microsoft.com/office/officeart/2005/8/layout/lProcess3"/>
    <dgm:cxn modelId="{7BD18FE7-B1CC-448D-A420-8E7CD9D9F94B}" type="presOf" srcId="{02B30699-72AF-4CD2-8CCB-6ED440C05236}" destId="{0D296997-C3B5-478D-B2E9-C51E89D5DB31}" srcOrd="0" destOrd="0" presId="urn:microsoft.com/office/officeart/2005/8/layout/lProcess3"/>
    <dgm:cxn modelId="{4896BF0C-053D-4D39-AFD8-D25E733B0A08}" srcId="{72EEBEA2-2099-4CEF-BA30-5C8405EB118C}" destId="{9CB1FCDA-2CAC-403C-A1C6-BFDFC8842CE4}" srcOrd="0" destOrd="0" parTransId="{AF990217-C340-462C-86B9-B701F444985A}" sibTransId="{02D9BD89-27AB-4AFB-AEC6-971FCE08F69D}"/>
    <dgm:cxn modelId="{F3A4FA07-A0DD-49AB-A538-F5BB335730B8}" srcId="{2130B8DF-B84F-4CD0-95AB-4E2459D48CB6}" destId="{E1D80885-4A4C-479F-8FCA-D0251CD8A2C6}" srcOrd="1" destOrd="0" parTransId="{3723EA47-99DB-4DE6-AE26-3D88EB3D1C6A}" sibTransId="{3A6FA617-F9F3-4A06-90DE-91E973B081FC}"/>
    <dgm:cxn modelId="{5CC53C4E-BBE7-4DBF-AAD2-3745F2222FCC}" type="presOf" srcId="{9CB1FCDA-2CAC-403C-A1C6-BFDFC8842CE4}" destId="{27516337-6CAF-4C76-9F84-1A40DD319362}" srcOrd="0" destOrd="0" presId="urn:microsoft.com/office/officeart/2005/8/layout/lProcess3"/>
    <dgm:cxn modelId="{D60EEE18-719F-45DA-953D-F7AF3AD67A1F}" type="presOf" srcId="{0A7B36B9-0ADA-431B-9D4D-B66AA7399299}" destId="{50E9CB8C-8F0B-49AB-AB53-A55738D4892C}" srcOrd="0" destOrd="0" presId="urn:microsoft.com/office/officeart/2005/8/layout/lProcess3"/>
    <dgm:cxn modelId="{3B4A0B24-EC1B-475F-A572-E6A00B41DE36}" type="presParOf" srcId="{E8C16822-9C7D-458A-BF86-982A23A26D4D}" destId="{6B63C7FC-5626-4EA7-BB1A-800F5E0B86AA}" srcOrd="0" destOrd="0" presId="urn:microsoft.com/office/officeart/2005/8/layout/lProcess3"/>
    <dgm:cxn modelId="{CCD5FD95-53FC-4DC0-9735-DA9D0D03B809}" type="presParOf" srcId="{6B63C7FC-5626-4EA7-BB1A-800F5E0B86AA}" destId="{0D296997-C3B5-478D-B2E9-C51E89D5DB31}" srcOrd="0" destOrd="0" presId="urn:microsoft.com/office/officeart/2005/8/layout/lProcess3"/>
    <dgm:cxn modelId="{75FAA348-116E-470E-9381-14FAC89BACB9}" type="presParOf" srcId="{6B63C7FC-5626-4EA7-BB1A-800F5E0B86AA}" destId="{4A76D834-500D-44AD-9EA1-65F8EED55392}" srcOrd="1" destOrd="0" presId="urn:microsoft.com/office/officeart/2005/8/layout/lProcess3"/>
    <dgm:cxn modelId="{811F49EB-EE2F-4FC5-8D7D-5ECD92C5EB3A}" type="presParOf" srcId="{6B63C7FC-5626-4EA7-BB1A-800F5E0B86AA}" destId="{50E9CB8C-8F0B-49AB-AB53-A55738D4892C}" srcOrd="2" destOrd="0" presId="urn:microsoft.com/office/officeart/2005/8/layout/lProcess3"/>
    <dgm:cxn modelId="{5335C7E2-40C0-4DE2-9AAD-14061C2E5A5C}" type="presParOf" srcId="{E8C16822-9C7D-458A-BF86-982A23A26D4D}" destId="{680FD198-5F26-47B4-B509-2F11C7627186}" srcOrd="1" destOrd="0" presId="urn:microsoft.com/office/officeart/2005/8/layout/lProcess3"/>
    <dgm:cxn modelId="{202178E7-58F5-49AE-946F-311BC08EAB56}" type="presParOf" srcId="{E8C16822-9C7D-458A-BF86-982A23A26D4D}" destId="{4EDC6D58-3223-47F3-825D-79D3D866CAAA}" srcOrd="2" destOrd="0" presId="urn:microsoft.com/office/officeart/2005/8/layout/lProcess3"/>
    <dgm:cxn modelId="{B7FE71EF-5971-4184-BB9B-B176D72C2706}" type="presParOf" srcId="{4EDC6D58-3223-47F3-825D-79D3D866CAAA}" destId="{5FA1287F-6E40-4AEF-AA5C-5B98F13EC7B8}" srcOrd="0" destOrd="0" presId="urn:microsoft.com/office/officeart/2005/8/layout/lProcess3"/>
    <dgm:cxn modelId="{895E8F3B-4809-4EBF-B645-74DFAF58059A}" type="presParOf" srcId="{4EDC6D58-3223-47F3-825D-79D3D866CAAA}" destId="{D64077D7-5CCA-45E9-8EE3-DEC516343E88}" srcOrd="1" destOrd="0" presId="urn:microsoft.com/office/officeart/2005/8/layout/lProcess3"/>
    <dgm:cxn modelId="{39A28524-E085-4DB0-8EC7-1CEA865A40DD}" type="presParOf" srcId="{4EDC6D58-3223-47F3-825D-79D3D866CAAA}" destId="{75D068B6-C4CA-4DE7-B392-30586B100EA6}" srcOrd="2" destOrd="0" presId="urn:microsoft.com/office/officeart/2005/8/layout/lProcess3"/>
    <dgm:cxn modelId="{0D49BF90-24CB-444A-B926-814A93CACDBC}" type="presParOf" srcId="{E8C16822-9C7D-458A-BF86-982A23A26D4D}" destId="{7663B301-F016-4A95-84D9-05E0F1E5F0EF}" srcOrd="3" destOrd="0" presId="urn:microsoft.com/office/officeart/2005/8/layout/lProcess3"/>
    <dgm:cxn modelId="{7F7CB946-1ABC-4DDF-A5A7-235947728652}" type="presParOf" srcId="{E8C16822-9C7D-458A-BF86-982A23A26D4D}" destId="{FFC792B0-6ABE-4675-97F7-455D7B1AAEE4}" srcOrd="4" destOrd="0" presId="urn:microsoft.com/office/officeart/2005/8/layout/lProcess3"/>
    <dgm:cxn modelId="{69E7F14E-4422-4398-A7C0-E60CDA576286}" type="presParOf" srcId="{FFC792B0-6ABE-4675-97F7-455D7B1AAEE4}" destId="{1A349BE8-4D57-46F1-BA8B-6740970C601B}" srcOrd="0" destOrd="0" presId="urn:microsoft.com/office/officeart/2005/8/layout/lProcess3"/>
    <dgm:cxn modelId="{3E6C28D5-817D-4317-9A71-C55153E59F85}" type="presParOf" srcId="{FFC792B0-6ABE-4675-97F7-455D7B1AAEE4}" destId="{AA7736A2-A193-470F-9F7A-79EAA2A8CCFE}" srcOrd="1" destOrd="0" presId="urn:microsoft.com/office/officeart/2005/8/layout/lProcess3"/>
    <dgm:cxn modelId="{71F160F0-AD4F-48C2-99AE-7D05D2D7175F}" type="presParOf" srcId="{FFC792B0-6ABE-4675-97F7-455D7B1AAEE4}" destId="{27516337-6CAF-4C76-9F84-1A40DD319362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1D20FE7-6E9E-4591-8C63-1D194C9F8845}" type="doc">
      <dgm:prSet loTypeId="urn:microsoft.com/office/officeart/2005/8/layout/pyramid1" loCatId="pyramid" qsTypeId="urn:microsoft.com/office/officeart/2005/8/quickstyle/simple1" qsCatId="simple" csTypeId="urn:microsoft.com/office/officeart/2005/8/colors/colorful2" csCatId="colorful" phldr="1"/>
      <dgm:spPr/>
    </dgm:pt>
    <dgm:pt modelId="{11C7491B-9DC2-46F8-82DC-055903F56D14}">
      <dgm:prSet phldrT="[Text]" custT="1"/>
      <dgm:spPr/>
      <dgm:t>
        <a:bodyPr/>
        <a:lstStyle/>
        <a:p>
          <a:endParaRPr lang="en-US" sz="2000" dirty="0" smtClean="0"/>
        </a:p>
        <a:p>
          <a:r>
            <a:rPr lang="en-US" sz="2000" dirty="0" smtClean="0"/>
            <a:t>Khử khuẩn </a:t>
          </a:r>
        </a:p>
        <a:p>
          <a:r>
            <a:rPr lang="en-US" sz="2000" dirty="0" smtClean="0"/>
            <a:t>hàng ngày</a:t>
          </a:r>
          <a:endParaRPr lang="en-US" sz="2000" dirty="0"/>
        </a:p>
      </dgm:t>
    </dgm:pt>
    <dgm:pt modelId="{2E178494-7EAD-4A2C-8214-E0926E384624}" type="parTrans" cxnId="{EF703FFF-CB62-46B1-B1F7-9EBD12AC1D41}">
      <dgm:prSet/>
      <dgm:spPr/>
      <dgm:t>
        <a:bodyPr/>
        <a:lstStyle/>
        <a:p>
          <a:endParaRPr lang="en-US"/>
        </a:p>
      </dgm:t>
    </dgm:pt>
    <dgm:pt modelId="{2BDC51F9-4E3B-489D-8CE9-E5B6D59868A1}" type="sibTrans" cxnId="{EF703FFF-CB62-46B1-B1F7-9EBD12AC1D41}">
      <dgm:prSet/>
      <dgm:spPr/>
      <dgm:t>
        <a:bodyPr/>
        <a:lstStyle/>
        <a:p>
          <a:endParaRPr lang="en-US"/>
        </a:p>
      </dgm:t>
    </dgm:pt>
    <dgm:pt modelId="{52AB4ECC-0B34-4BBC-9E6C-1ED2ADE4F4DF}">
      <dgm:prSet phldrT="[Text]" custT="1"/>
      <dgm:spPr/>
      <dgm:t>
        <a:bodyPr/>
        <a:lstStyle/>
        <a:p>
          <a:r>
            <a:rPr lang="en-US" sz="2000" dirty="0" smtClean="0"/>
            <a:t>Khử khuẩn hàng tuần bằng chất khử khuẩn thông thường</a:t>
          </a:r>
          <a:endParaRPr lang="en-US" sz="2000" dirty="0"/>
        </a:p>
      </dgm:t>
    </dgm:pt>
    <dgm:pt modelId="{C621B0A5-9AF3-4213-BFC6-7F6EE87866A1}" type="parTrans" cxnId="{69D6878C-9098-4844-B51B-9DBDC2F5FC2D}">
      <dgm:prSet/>
      <dgm:spPr/>
      <dgm:t>
        <a:bodyPr/>
        <a:lstStyle/>
        <a:p>
          <a:endParaRPr lang="en-US"/>
        </a:p>
      </dgm:t>
    </dgm:pt>
    <dgm:pt modelId="{52828976-E804-4098-9792-89CC860D5532}" type="sibTrans" cxnId="{69D6878C-9098-4844-B51B-9DBDC2F5FC2D}">
      <dgm:prSet/>
      <dgm:spPr/>
      <dgm:t>
        <a:bodyPr/>
        <a:lstStyle/>
        <a:p>
          <a:endParaRPr lang="en-US"/>
        </a:p>
      </dgm:t>
    </dgm:pt>
    <dgm:pt modelId="{4188A40A-AF53-4870-BD13-008298A83A53}">
      <dgm:prSet phldrT="[Text]" custT="1"/>
      <dgm:spPr/>
      <dgm:t>
        <a:bodyPr/>
        <a:lstStyle/>
        <a:p>
          <a:r>
            <a:rPr lang="en-US" sz="2000" dirty="0" smtClean="0"/>
            <a:t>Vệ sinh hàng ngày bằng các dung dịch vệ sinh khử khuẩn, tẩy rửa</a:t>
          </a:r>
        </a:p>
        <a:p>
          <a:r>
            <a:rPr lang="en-US" sz="2000" dirty="0" smtClean="0"/>
            <a:t>thông thường</a:t>
          </a:r>
          <a:endParaRPr lang="en-US" sz="2000" dirty="0"/>
        </a:p>
      </dgm:t>
    </dgm:pt>
    <dgm:pt modelId="{A19B857D-7428-4636-997C-D8EE7EF81DF6}" type="parTrans" cxnId="{33AA69CA-CE89-424F-A985-564FBD686557}">
      <dgm:prSet/>
      <dgm:spPr/>
      <dgm:t>
        <a:bodyPr/>
        <a:lstStyle/>
        <a:p>
          <a:endParaRPr lang="en-US"/>
        </a:p>
      </dgm:t>
    </dgm:pt>
    <dgm:pt modelId="{1E85A629-6562-4849-B615-7DC053B50279}" type="sibTrans" cxnId="{33AA69CA-CE89-424F-A985-564FBD686557}">
      <dgm:prSet/>
      <dgm:spPr/>
      <dgm:t>
        <a:bodyPr/>
        <a:lstStyle/>
        <a:p>
          <a:endParaRPr lang="en-US"/>
        </a:p>
      </dgm:t>
    </dgm:pt>
    <dgm:pt modelId="{01FDA14D-CC1A-4D1A-8DA9-B92D4CA471D7}" type="pres">
      <dgm:prSet presAssocID="{11D20FE7-6E9E-4591-8C63-1D194C9F8845}" presName="Name0" presStyleCnt="0">
        <dgm:presLayoutVars>
          <dgm:dir/>
          <dgm:animLvl val="lvl"/>
          <dgm:resizeHandles val="exact"/>
        </dgm:presLayoutVars>
      </dgm:prSet>
      <dgm:spPr/>
    </dgm:pt>
    <dgm:pt modelId="{BB77CB18-4136-4F1D-A0DD-B1ED4A462C1A}" type="pres">
      <dgm:prSet presAssocID="{11C7491B-9DC2-46F8-82DC-055903F56D14}" presName="Name8" presStyleCnt="0"/>
      <dgm:spPr/>
    </dgm:pt>
    <dgm:pt modelId="{6E6491DB-9590-4ABF-8A27-B269170828BD}" type="pres">
      <dgm:prSet presAssocID="{11C7491B-9DC2-46F8-82DC-055903F56D14}" presName="level" presStyleLbl="node1" presStyleIdx="0" presStyleCnt="3" custScaleX="104571" custScaleY="8343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16FE87-8B4E-4951-B273-B1FC6BD71037}" type="pres">
      <dgm:prSet presAssocID="{11C7491B-9DC2-46F8-82DC-055903F56D1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76E133-2C26-4059-9EED-1FA10D4B419E}" type="pres">
      <dgm:prSet presAssocID="{52AB4ECC-0B34-4BBC-9E6C-1ED2ADE4F4DF}" presName="Name8" presStyleCnt="0"/>
      <dgm:spPr/>
    </dgm:pt>
    <dgm:pt modelId="{8CA0C78F-DA06-4320-9365-6FAE0D7038AB}" type="pres">
      <dgm:prSet presAssocID="{52AB4ECC-0B34-4BBC-9E6C-1ED2ADE4F4DF}" presName="level" presStyleLbl="node1" presStyleIdx="1" presStyleCnt="3" custScaleX="100751" custScaleY="68247" custLinFactNeighborX="124" custLinFactNeighborY="-139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C7179A-DFC5-4D07-B6FB-DD41AF836C59}" type="pres">
      <dgm:prSet presAssocID="{52AB4ECC-0B34-4BBC-9E6C-1ED2ADE4F4D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1A5F0C-8D96-4BFB-87E0-80B08B9B2311}" type="pres">
      <dgm:prSet presAssocID="{4188A40A-AF53-4870-BD13-008298A83A53}" presName="Name8" presStyleCnt="0"/>
      <dgm:spPr/>
    </dgm:pt>
    <dgm:pt modelId="{1F4E67E0-282B-4012-9210-BDAFF54D4747}" type="pres">
      <dgm:prSet presAssocID="{4188A40A-AF53-4870-BD13-008298A83A53}" presName="level" presStyleLbl="node1" presStyleIdx="2" presStyleCnt="3" custScaleY="7575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F958A7-4770-4114-AEA3-43F0D0D5B51A}" type="pres">
      <dgm:prSet presAssocID="{4188A40A-AF53-4870-BD13-008298A83A5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3AA69CA-CE89-424F-A985-564FBD686557}" srcId="{11D20FE7-6E9E-4591-8C63-1D194C9F8845}" destId="{4188A40A-AF53-4870-BD13-008298A83A53}" srcOrd="2" destOrd="0" parTransId="{A19B857D-7428-4636-997C-D8EE7EF81DF6}" sibTransId="{1E85A629-6562-4849-B615-7DC053B50279}"/>
    <dgm:cxn modelId="{62050660-726A-4442-B084-B74E139256E1}" type="presOf" srcId="{4188A40A-AF53-4870-BD13-008298A83A53}" destId="{1F4E67E0-282B-4012-9210-BDAFF54D4747}" srcOrd="0" destOrd="0" presId="urn:microsoft.com/office/officeart/2005/8/layout/pyramid1"/>
    <dgm:cxn modelId="{49441615-21D2-40FC-A8A9-0C73E415C6B5}" type="presOf" srcId="{52AB4ECC-0B34-4BBC-9E6C-1ED2ADE4F4DF}" destId="{17C7179A-DFC5-4D07-B6FB-DD41AF836C59}" srcOrd="1" destOrd="0" presId="urn:microsoft.com/office/officeart/2005/8/layout/pyramid1"/>
    <dgm:cxn modelId="{32E6830A-CB50-40F4-A5A9-2A3570F84525}" type="presOf" srcId="{11C7491B-9DC2-46F8-82DC-055903F56D14}" destId="{1416FE87-8B4E-4951-B273-B1FC6BD71037}" srcOrd="1" destOrd="0" presId="urn:microsoft.com/office/officeart/2005/8/layout/pyramid1"/>
    <dgm:cxn modelId="{69D6878C-9098-4844-B51B-9DBDC2F5FC2D}" srcId="{11D20FE7-6E9E-4591-8C63-1D194C9F8845}" destId="{52AB4ECC-0B34-4BBC-9E6C-1ED2ADE4F4DF}" srcOrd="1" destOrd="0" parTransId="{C621B0A5-9AF3-4213-BFC6-7F6EE87866A1}" sibTransId="{52828976-E804-4098-9792-89CC860D5532}"/>
    <dgm:cxn modelId="{E7AE7D57-0813-4DCB-9955-A63143BA98D1}" type="presOf" srcId="{11D20FE7-6E9E-4591-8C63-1D194C9F8845}" destId="{01FDA14D-CC1A-4D1A-8DA9-B92D4CA471D7}" srcOrd="0" destOrd="0" presId="urn:microsoft.com/office/officeart/2005/8/layout/pyramid1"/>
    <dgm:cxn modelId="{5D6EF0F7-135A-4404-9889-935C456318C1}" type="presOf" srcId="{11C7491B-9DC2-46F8-82DC-055903F56D14}" destId="{6E6491DB-9590-4ABF-8A27-B269170828BD}" srcOrd="0" destOrd="0" presId="urn:microsoft.com/office/officeart/2005/8/layout/pyramid1"/>
    <dgm:cxn modelId="{E5780589-EFF9-4383-B891-6F0E8BE00954}" type="presOf" srcId="{52AB4ECC-0B34-4BBC-9E6C-1ED2ADE4F4DF}" destId="{8CA0C78F-DA06-4320-9365-6FAE0D7038AB}" srcOrd="0" destOrd="0" presId="urn:microsoft.com/office/officeart/2005/8/layout/pyramid1"/>
    <dgm:cxn modelId="{F0283206-0BC8-4FB1-8B0F-548502772EA0}" type="presOf" srcId="{4188A40A-AF53-4870-BD13-008298A83A53}" destId="{E6F958A7-4770-4114-AEA3-43F0D0D5B51A}" srcOrd="1" destOrd="0" presId="urn:microsoft.com/office/officeart/2005/8/layout/pyramid1"/>
    <dgm:cxn modelId="{EF703FFF-CB62-46B1-B1F7-9EBD12AC1D41}" srcId="{11D20FE7-6E9E-4591-8C63-1D194C9F8845}" destId="{11C7491B-9DC2-46F8-82DC-055903F56D14}" srcOrd="0" destOrd="0" parTransId="{2E178494-7EAD-4A2C-8214-E0926E384624}" sibTransId="{2BDC51F9-4E3B-489D-8CE9-E5B6D59868A1}"/>
    <dgm:cxn modelId="{8A4D960B-9B38-41AB-BC20-0E91638B5B39}" type="presParOf" srcId="{01FDA14D-CC1A-4D1A-8DA9-B92D4CA471D7}" destId="{BB77CB18-4136-4F1D-A0DD-B1ED4A462C1A}" srcOrd="0" destOrd="0" presId="urn:microsoft.com/office/officeart/2005/8/layout/pyramid1"/>
    <dgm:cxn modelId="{0F59CAA2-C9B6-434A-8339-DF6945C128BC}" type="presParOf" srcId="{BB77CB18-4136-4F1D-A0DD-B1ED4A462C1A}" destId="{6E6491DB-9590-4ABF-8A27-B269170828BD}" srcOrd="0" destOrd="0" presId="urn:microsoft.com/office/officeart/2005/8/layout/pyramid1"/>
    <dgm:cxn modelId="{416A8B10-9A4C-4E87-81D3-52654E29EAE0}" type="presParOf" srcId="{BB77CB18-4136-4F1D-A0DD-B1ED4A462C1A}" destId="{1416FE87-8B4E-4951-B273-B1FC6BD71037}" srcOrd="1" destOrd="0" presId="urn:microsoft.com/office/officeart/2005/8/layout/pyramid1"/>
    <dgm:cxn modelId="{493E0641-D791-489A-A968-24A57471AE62}" type="presParOf" srcId="{01FDA14D-CC1A-4D1A-8DA9-B92D4CA471D7}" destId="{3676E133-2C26-4059-9EED-1FA10D4B419E}" srcOrd="1" destOrd="0" presId="urn:microsoft.com/office/officeart/2005/8/layout/pyramid1"/>
    <dgm:cxn modelId="{0C477F81-2075-4965-8021-6BF00C4B44E0}" type="presParOf" srcId="{3676E133-2C26-4059-9EED-1FA10D4B419E}" destId="{8CA0C78F-DA06-4320-9365-6FAE0D7038AB}" srcOrd="0" destOrd="0" presId="urn:microsoft.com/office/officeart/2005/8/layout/pyramid1"/>
    <dgm:cxn modelId="{70EA9E61-8337-4478-99F2-3268FBD43F16}" type="presParOf" srcId="{3676E133-2C26-4059-9EED-1FA10D4B419E}" destId="{17C7179A-DFC5-4D07-B6FB-DD41AF836C59}" srcOrd="1" destOrd="0" presId="urn:microsoft.com/office/officeart/2005/8/layout/pyramid1"/>
    <dgm:cxn modelId="{D0E364A1-08BD-41BE-865D-DDB3E9643160}" type="presParOf" srcId="{01FDA14D-CC1A-4D1A-8DA9-B92D4CA471D7}" destId="{131A5F0C-8D96-4BFB-87E0-80B08B9B2311}" srcOrd="2" destOrd="0" presId="urn:microsoft.com/office/officeart/2005/8/layout/pyramid1"/>
    <dgm:cxn modelId="{3922E94E-BFE5-4A6F-8889-DDCC4D3E6F02}" type="presParOf" srcId="{131A5F0C-8D96-4BFB-87E0-80B08B9B2311}" destId="{1F4E67E0-282B-4012-9210-BDAFF54D4747}" srcOrd="0" destOrd="0" presId="urn:microsoft.com/office/officeart/2005/8/layout/pyramid1"/>
    <dgm:cxn modelId="{6A88388C-5658-42ED-8A1A-3712470CD058}" type="presParOf" srcId="{131A5F0C-8D96-4BFB-87E0-80B08B9B2311}" destId="{E6F958A7-4770-4114-AEA3-43F0D0D5B51A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88ADA1E-9411-4AC0-ACA2-1AFA4C7E8913}" type="doc">
      <dgm:prSet loTypeId="urn:microsoft.com/office/officeart/2005/8/layout/hProcess4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52CB3EE-F56C-484D-A2C6-D92A95CDCB2F}">
      <dgm:prSet phldrT="[Text]"/>
      <dgm:spPr/>
      <dgm:t>
        <a:bodyPr/>
        <a:lstStyle/>
        <a:p>
          <a:r>
            <a:rPr lang="en-US" dirty="0" smtClean="0"/>
            <a:t>Sơ sinh</a:t>
          </a:r>
          <a:endParaRPr lang="en-US" dirty="0"/>
        </a:p>
      </dgm:t>
    </dgm:pt>
    <dgm:pt modelId="{969402DF-8D93-4B19-866E-906822D43CEF}" type="parTrans" cxnId="{482ABEAC-39E1-47DF-BF71-026436E480C7}">
      <dgm:prSet/>
      <dgm:spPr/>
      <dgm:t>
        <a:bodyPr/>
        <a:lstStyle/>
        <a:p>
          <a:endParaRPr lang="en-US"/>
        </a:p>
      </dgm:t>
    </dgm:pt>
    <dgm:pt modelId="{64A9D308-F910-4F8A-9F9F-1B51AB85A104}" type="sibTrans" cxnId="{482ABEAC-39E1-47DF-BF71-026436E480C7}">
      <dgm:prSet/>
      <dgm:spPr/>
      <dgm:t>
        <a:bodyPr/>
        <a:lstStyle/>
        <a:p>
          <a:endParaRPr lang="en-US"/>
        </a:p>
      </dgm:t>
    </dgm:pt>
    <dgm:pt modelId="{BBB7BD5B-9A58-4222-A06F-EEA3339E56C4}">
      <dgm:prSet phldrT="[Text]" custT="1"/>
      <dgm:spPr/>
      <dgm:t>
        <a:bodyPr/>
        <a:lstStyle/>
        <a:p>
          <a:r>
            <a:rPr lang="en-US" sz="1800" dirty="0" smtClean="0"/>
            <a:t>Lao</a:t>
          </a:r>
          <a:endParaRPr lang="en-US" sz="1800" dirty="0"/>
        </a:p>
      </dgm:t>
    </dgm:pt>
    <dgm:pt modelId="{DDD597C0-D205-4097-A316-EDC80420D5AA}" type="parTrans" cxnId="{AEECB5E8-FE88-41DA-965A-E8B9F0AD09D1}">
      <dgm:prSet/>
      <dgm:spPr/>
      <dgm:t>
        <a:bodyPr/>
        <a:lstStyle/>
        <a:p>
          <a:endParaRPr lang="en-US"/>
        </a:p>
      </dgm:t>
    </dgm:pt>
    <dgm:pt modelId="{4C114F97-1619-41ED-93A5-BDDB8616DC24}" type="sibTrans" cxnId="{AEECB5E8-FE88-41DA-965A-E8B9F0AD09D1}">
      <dgm:prSet/>
      <dgm:spPr/>
      <dgm:t>
        <a:bodyPr/>
        <a:lstStyle/>
        <a:p>
          <a:endParaRPr lang="en-US"/>
        </a:p>
      </dgm:t>
    </dgm:pt>
    <dgm:pt modelId="{3AF1D0AF-894F-40EC-99A8-8C4C46E13779}">
      <dgm:prSet phldrT="[Text]" custT="1"/>
      <dgm:spPr/>
      <dgm:t>
        <a:bodyPr/>
        <a:lstStyle/>
        <a:p>
          <a:r>
            <a:rPr lang="en-US" sz="1800" dirty="0" smtClean="0"/>
            <a:t>Viêm gan B</a:t>
          </a:r>
          <a:endParaRPr lang="en-US" sz="1800" dirty="0"/>
        </a:p>
      </dgm:t>
    </dgm:pt>
    <dgm:pt modelId="{DCAE5981-4D3E-4D3E-BB47-FD2E7E3F7173}" type="parTrans" cxnId="{D90A4725-464E-42FF-BC1C-29353E691E46}">
      <dgm:prSet/>
      <dgm:spPr/>
      <dgm:t>
        <a:bodyPr/>
        <a:lstStyle/>
        <a:p>
          <a:endParaRPr lang="en-US"/>
        </a:p>
      </dgm:t>
    </dgm:pt>
    <dgm:pt modelId="{527640F7-8220-4CA3-A44C-C444DB2F5736}" type="sibTrans" cxnId="{D90A4725-464E-42FF-BC1C-29353E691E46}">
      <dgm:prSet/>
      <dgm:spPr/>
      <dgm:t>
        <a:bodyPr/>
        <a:lstStyle/>
        <a:p>
          <a:endParaRPr lang="en-US"/>
        </a:p>
      </dgm:t>
    </dgm:pt>
    <dgm:pt modelId="{858D9CC3-CD42-4EB0-9B38-9881E5C6ABB7}">
      <dgm:prSet phldrT="[Text]"/>
      <dgm:spPr/>
      <dgm:t>
        <a:bodyPr/>
        <a:lstStyle/>
        <a:p>
          <a:r>
            <a:rPr lang="en-US" dirty="0" smtClean="0"/>
            <a:t>2 tháng</a:t>
          </a:r>
          <a:endParaRPr lang="en-US" dirty="0"/>
        </a:p>
      </dgm:t>
    </dgm:pt>
    <dgm:pt modelId="{7DCB0ACF-5197-416E-9E8F-505BECC77D30}" type="parTrans" cxnId="{847F796E-3EC8-4A12-8A8F-F0D9DD8DBBCE}">
      <dgm:prSet/>
      <dgm:spPr/>
      <dgm:t>
        <a:bodyPr/>
        <a:lstStyle/>
        <a:p>
          <a:endParaRPr lang="en-US"/>
        </a:p>
      </dgm:t>
    </dgm:pt>
    <dgm:pt modelId="{EC426754-F428-4DD6-BAF2-28B349FFFCCF}" type="sibTrans" cxnId="{847F796E-3EC8-4A12-8A8F-F0D9DD8DBBCE}">
      <dgm:prSet/>
      <dgm:spPr/>
      <dgm:t>
        <a:bodyPr/>
        <a:lstStyle/>
        <a:p>
          <a:endParaRPr lang="en-US"/>
        </a:p>
      </dgm:t>
    </dgm:pt>
    <dgm:pt modelId="{4068FE2A-7DFF-4D4B-A284-45E0DA11AEE3}">
      <dgm:prSet phldrT="[Text]" custT="1"/>
      <dgm:spPr/>
      <dgm:t>
        <a:bodyPr/>
        <a:lstStyle/>
        <a:p>
          <a:r>
            <a:rPr lang="en-US" sz="1500" dirty="0" smtClean="0"/>
            <a:t>Bại liệt</a:t>
          </a:r>
          <a:endParaRPr lang="en-US" sz="1500" dirty="0"/>
        </a:p>
      </dgm:t>
    </dgm:pt>
    <dgm:pt modelId="{A325316F-05E5-4A04-8F4A-43FD48503A92}" type="parTrans" cxnId="{201CD544-5D0F-4827-A380-AF9705BFA793}">
      <dgm:prSet/>
      <dgm:spPr/>
      <dgm:t>
        <a:bodyPr/>
        <a:lstStyle/>
        <a:p>
          <a:endParaRPr lang="en-US"/>
        </a:p>
      </dgm:t>
    </dgm:pt>
    <dgm:pt modelId="{A7BB2EE8-67AB-4FE6-A099-BCC47112985F}" type="sibTrans" cxnId="{201CD544-5D0F-4827-A380-AF9705BFA793}">
      <dgm:prSet/>
      <dgm:spPr/>
      <dgm:t>
        <a:bodyPr/>
        <a:lstStyle/>
        <a:p>
          <a:endParaRPr lang="en-US"/>
        </a:p>
      </dgm:t>
    </dgm:pt>
    <dgm:pt modelId="{382A7750-5ED3-4B97-97DB-90CAAB1514A3}">
      <dgm:prSet phldrT="[Text]" custT="1"/>
      <dgm:spPr/>
      <dgm:t>
        <a:bodyPr/>
        <a:lstStyle/>
        <a:p>
          <a:r>
            <a:rPr lang="en-US" sz="1500" dirty="0" smtClean="0"/>
            <a:t>BH – UV – HG – VGB - HiB</a:t>
          </a:r>
          <a:endParaRPr lang="en-US" sz="1500" dirty="0"/>
        </a:p>
      </dgm:t>
    </dgm:pt>
    <dgm:pt modelId="{6BEA182F-F4D6-4338-89B6-F9BDA004D470}" type="parTrans" cxnId="{A39AF369-324F-40D5-9D9D-29467037FCC1}">
      <dgm:prSet/>
      <dgm:spPr/>
      <dgm:t>
        <a:bodyPr/>
        <a:lstStyle/>
        <a:p>
          <a:endParaRPr lang="en-US"/>
        </a:p>
      </dgm:t>
    </dgm:pt>
    <dgm:pt modelId="{B26069D8-D03E-4578-B7ED-601EE1E8BBF3}" type="sibTrans" cxnId="{A39AF369-324F-40D5-9D9D-29467037FCC1}">
      <dgm:prSet/>
      <dgm:spPr/>
      <dgm:t>
        <a:bodyPr/>
        <a:lstStyle/>
        <a:p>
          <a:endParaRPr lang="en-US"/>
        </a:p>
      </dgm:t>
    </dgm:pt>
    <dgm:pt modelId="{B5BF8902-EE40-4956-9E63-3E1FAAA10855}">
      <dgm:prSet phldrT="[Text]"/>
      <dgm:spPr/>
      <dgm:t>
        <a:bodyPr/>
        <a:lstStyle/>
        <a:p>
          <a:r>
            <a:rPr lang="en-US" dirty="0" smtClean="0"/>
            <a:t>3 tháng</a:t>
          </a:r>
          <a:endParaRPr lang="en-US" dirty="0"/>
        </a:p>
      </dgm:t>
    </dgm:pt>
    <dgm:pt modelId="{25735ED4-5D1C-43BB-8FE6-44A459C2A879}" type="parTrans" cxnId="{7D61500A-F6F2-49AB-BAD6-F90FA201D34A}">
      <dgm:prSet/>
      <dgm:spPr/>
      <dgm:t>
        <a:bodyPr/>
        <a:lstStyle/>
        <a:p>
          <a:endParaRPr lang="en-US"/>
        </a:p>
      </dgm:t>
    </dgm:pt>
    <dgm:pt modelId="{76D486FB-1EFB-467F-9BC1-9E70EA3DE4D3}" type="sibTrans" cxnId="{7D61500A-F6F2-49AB-BAD6-F90FA201D34A}">
      <dgm:prSet/>
      <dgm:spPr/>
      <dgm:t>
        <a:bodyPr/>
        <a:lstStyle/>
        <a:p>
          <a:endParaRPr lang="en-US"/>
        </a:p>
      </dgm:t>
    </dgm:pt>
    <dgm:pt modelId="{0A6CABD2-3F92-4ECE-9399-A94FAD784A66}">
      <dgm:prSet phldrT="[Text]" custT="1"/>
      <dgm:spPr/>
      <dgm:t>
        <a:bodyPr/>
        <a:lstStyle/>
        <a:p>
          <a:r>
            <a:rPr lang="en-US" sz="1600" dirty="0" smtClean="0"/>
            <a:t>Bại liệt</a:t>
          </a:r>
          <a:endParaRPr lang="en-US" sz="1600" dirty="0"/>
        </a:p>
      </dgm:t>
    </dgm:pt>
    <dgm:pt modelId="{91FB19BD-5E9E-4238-9137-6380518B49BB}" type="parTrans" cxnId="{11E693A0-A67C-4766-8ECE-8331EB78B6C8}">
      <dgm:prSet/>
      <dgm:spPr/>
      <dgm:t>
        <a:bodyPr/>
        <a:lstStyle/>
        <a:p>
          <a:endParaRPr lang="en-US"/>
        </a:p>
      </dgm:t>
    </dgm:pt>
    <dgm:pt modelId="{6946C3E5-B94D-43F8-AF53-B2D64D242F82}" type="sibTrans" cxnId="{11E693A0-A67C-4766-8ECE-8331EB78B6C8}">
      <dgm:prSet/>
      <dgm:spPr/>
      <dgm:t>
        <a:bodyPr/>
        <a:lstStyle/>
        <a:p>
          <a:endParaRPr lang="en-US"/>
        </a:p>
      </dgm:t>
    </dgm:pt>
    <dgm:pt modelId="{8C46C1C8-92D2-46E1-9ED1-A487E0236652}">
      <dgm:prSet phldrT="[Text]" custT="1"/>
      <dgm:spPr/>
      <dgm:t>
        <a:bodyPr/>
        <a:lstStyle/>
        <a:p>
          <a:r>
            <a:rPr lang="en-US" sz="1600" dirty="0" smtClean="0"/>
            <a:t>BH – UV – HG – VGB - HiB</a:t>
          </a:r>
          <a:endParaRPr lang="en-US" sz="1600" dirty="0"/>
        </a:p>
      </dgm:t>
    </dgm:pt>
    <dgm:pt modelId="{2FF846D9-464E-4170-B135-F6E664B75CC2}" type="parTrans" cxnId="{02800262-18F2-490D-9EFC-88C2AA56C5EE}">
      <dgm:prSet/>
      <dgm:spPr/>
      <dgm:t>
        <a:bodyPr/>
        <a:lstStyle/>
        <a:p>
          <a:endParaRPr lang="en-US"/>
        </a:p>
      </dgm:t>
    </dgm:pt>
    <dgm:pt modelId="{0E46FD61-E4D2-4CAC-98A3-F286DEF3FBC1}" type="sibTrans" cxnId="{02800262-18F2-490D-9EFC-88C2AA56C5EE}">
      <dgm:prSet/>
      <dgm:spPr/>
      <dgm:t>
        <a:bodyPr/>
        <a:lstStyle/>
        <a:p>
          <a:endParaRPr lang="en-US"/>
        </a:p>
      </dgm:t>
    </dgm:pt>
    <dgm:pt modelId="{C4F0EEE5-8CA0-4795-95FB-1CE8A9FE5365}">
      <dgm:prSet/>
      <dgm:spPr/>
      <dgm:t>
        <a:bodyPr/>
        <a:lstStyle/>
        <a:p>
          <a:r>
            <a:rPr lang="en-US" dirty="0" smtClean="0"/>
            <a:t>4 tháng</a:t>
          </a:r>
          <a:endParaRPr lang="en-US" dirty="0"/>
        </a:p>
      </dgm:t>
    </dgm:pt>
    <dgm:pt modelId="{C41845C4-FB85-436B-8A55-FD53681AC25E}" type="parTrans" cxnId="{770C9989-15EB-4071-A3C0-13D114FB6F43}">
      <dgm:prSet/>
      <dgm:spPr/>
      <dgm:t>
        <a:bodyPr/>
        <a:lstStyle/>
        <a:p>
          <a:endParaRPr lang="en-US"/>
        </a:p>
      </dgm:t>
    </dgm:pt>
    <dgm:pt modelId="{84D09505-0DFB-4150-9303-608EA3200F65}" type="sibTrans" cxnId="{770C9989-15EB-4071-A3C0-13D114FB6F43}">
      <dgm:prSet/>
      <dgm:spPr/>
      <dgm:t>
        <a:bodyPr/>
        <a:lstStyle/>
        <a:p>
          <a:endParaRPr lang="en-US"/>
        </a:p>
      </dgm:t>
    </dgm:pt>
    <dgm:pt modelId="{E65646D2-2CE1-499B-8F8D-C5619E9449AD}">
      <dgm:prSet custT="1"/>
      <dgm:spPr/>
      <dgm:t>
        <a:bodyPr/>
        <a:lstStyle/>
        <a:p>
          <a:r>
            <a:rPr lang="en-US" sz="1600" dirty="0" smtClean="0"/>
            <a:t>Baị liệt</a:t>
          </a:r>
          <a:endParaRPr lang="en-US" sz="1600" dirty="0"/>
        </a:p>
      </dgm:t>
    </dgm:pt>
    <dgm:pt modelId="{B194862C-2901-42E7-B6A1-9FDCDB014547}" type="parTrans" cxnId="{FCA51271-0993-4E17-8EDF-C533F00557F0}">
      <dgm:prSet/>
      <dgm:spPr/>
      <dgm:t>
        <a:bodyPr/>
        <a:lstStyle/>
        <a:p>
          <a:endParaRPr lang="en-US"/>
        </a:p>
      </dgm:t>
    </dgm:pt>
    <dgm:pt modelId="{DD6D5574-05DE-4A17-9010-19C90D314E06}" type="sibTrans" cxnId="{FCA51271-0993-4E17-8EDF-C533F00557F0}">
      <dgm:prSet/>
      <dgm:spPr/>
      <dgm:t>
        <a:bodyPr/>
        <a:lstStyle/>
        <a:p>
          <a:endParaRPr lang="en-US"/>
        </a:p>
      </dgm:t>
    </dgm:pt>
    <dgm:pt modelId="{5B17D5D5-690A-4ACB-A1EE-5E80EB70BC76}">
      <dgm:prSet custT="1"/>
      <dgm:spPr/>
      <dgm:t>
        <a:bodyPr/>
        <a:lstStyle/>
        <a:p>
          <a:r>
            <a:rPr lang="en-US" sz="1600" dirty="0" smtClean="0"/>
            <a:t>BH – UV – HG – VGB - HiB</a:t>
          </a:r>
          <a:endParaRPr lang="en-US" sz="1600" dirty="0"/>
        </a:p>
      </dgm:t>
    </dgm:pt>
    <dgm:pt modelId="{7503489A-73A7-4552-9E9F-F610A23FB98D}" type="parTrans" cxnId="{F1C6300F-4630-419F-8E51-27DD54263237}">
      <dgm:prSet/>
      <dgm:spPr/>
      <dgm:t>
        <a:bodyPr/>
        <a:lstStyle/>
        <a:p>
          <a:endParaRPr lang="en-US"/>
        </a:p>
      </dgm:t>
    </dgm:pt>
    <dgm:pt modelId="{60EA6FE5-CAE8-4845-BCC2-0229006D1009}" type="sibTrans" cxnId="{F1C6300F-4630-419F-8E51-27DD54263237}">
      <dgm:prSet/>
      <dgm:spPr/>
      <dgm:t>
        <a:bodyPr/>
        <a:lstStyle/>
        <a:p>
          <a:endParaRPr lang="en-US"/>
        </a:p>
      </dgm:t>
    </dgm:pt>
    <dgm:pt modelId="{357C1891-D489-4250-B2A8-8CB9DA1C3D2E}">
      <dgm:prSet/>
      <dgm:spPr/>
      <dgm:t>
        <a:bodyPr/>
        <a:lstStyle/>
        <a:p>
          <a:r>
            <a:rPr lang="en-US" dirty="0" smtClean="0"/>
            <a:t>9 tháng</a:t>
          </a:r>
          <a:endParaRPr lang="en-US" dirty="0"/>
        </a:p>
      </dgm:t>
    </dgm:pt>
    <dgm:pt modelId="{D155CFDF-0D3D-4E29-978E-D88135ED513E}" type="parTrans" cxnId="{67BAE85E-5465-4EBA-AF41-07DACD07B47A}">
      <dgm:prSet/>
      <dgm:spPr/>
      <dgm:t>
        <a:bodyPr/>
        <a:lstStyle/>
        <a:p>
          <a:endParaRPr lang="en-US"/>
        </a:p>
      </dgm:t>
    </dgm:pt>
    <dgm:pt modelId="{739F3E6F-9A01-4413-94B3-A8FA1E019C31}" type="sibTrans" cxnId="{67BAE85E-5465-4EBA-AF41-07DACD07B47A}">
      <dgm:prSet/>
      <dgm:spPr/>
      <dgm:t>
        <a:bodyPr/>
        <a:lstStyle/>
        <a:p>
          <a:endParaRPr lang="en-US"/>
        </a:p>
      </dgm:t>
    </dgm:pt>
    <dgm:pt modelId="{AB7B3CFA-B208-43C9-819F-B10F513F26A1}">
      <dgm:prSet custT="1"/>
      <dgm:spPr/>
      <dgm:t>
        <a:bodyPr/>
        <a:lstStyle/>
        <a:p>
          <a:pPr algn="l"/>
          <a:r>
            <a:rPr lang="en-US" sz="1600" dirty="0" smtClean="0"/>
            <a:t>Sởi</a:t>
          </a:r>
          <a:endParaRPr lang="en-US" sz="1600" dirty="0"/>
        </a:p>
      </dgm:t>
    </dgm:pt>
    <dgm:pt modelId="{E72366C1-638F-48A6-BFED-74BCC4281A4D}" type="parTrans" cxnId="{79B533DC-7BAF-4FCE-BAFE-47F55DC2CA43}">
      <dgm:prSet/>
      <dgm:spPr/>
      <dgm:t>
        <a:bodyPr/>
        <a:lstStyle/>
        <a:p>
          <a:endParaRPr lang="en-US"/>
        </a:p>
      </dgm:t>
    </dgm:pt>
    <dgm:pt modelId="{004B56DF-17AE-4EF5-ADF9-24DBF6E02771}" type="sibTrans" cxnId="{79B533DC-7BAF-4FCE-BAFE-47F55DC2CA43}">
      <dgm:prSet/>
      <dgm:spPr/>
      <dgm:t>
        <a:bodyPr/>
        <a:lstStyle/>
        <a:p>
          <a:endParaRPr lang="en-US"/>
        </a:p>
      </dgm:t>
    </dgm:pt>
    <dgm:pt modelId="{B2941D0F-A8D1-4D5F-B5A9-1AE43BDAD975}">
      <dgm:prSet/>
      <dgm:spPr/>
      <dgm:t>
        <a:bodyPr/>
        <a:lstStyle/>
        <a:p>
          <a:r>
            <a:rPr lang="en-US" dirty="0" smtClean="0"/>
            <a:t>12 tháng</a:t>
          </a:r>
          <a:endParaRPr lang="en-US" dirty="0"/>
        </a:p>
      </dgm:t>
    </dgm:pt>
    <dgm:pt modelId="{C5F0387A-F66F-4714-8CBB-87756A8130AB}" type="parTrans" cxnId="{0AC4F816-DA73-482E-8F35-2AB9C73B296B}">
      <dgm:prSet/>
      <dgm:spPr/>
      <dgm:t>
        <a:bodyPr/>
        <a:lstStyle/>
        <a:p>
          <a:endParaRPr lang="en-US"/>
        </a:p>
      </dgm:t>
    </dgm:pt>
    <dgm:pt modelId="{01ACA950-2FBE-4719-88C9-05F8B02DDB91}" type="sibTrans" cxnId="{0AC4F816-DA73-482E-8F35-2AB9C73B296B}">
      <dgm:prSet/>
      <dgm:spPr/>
      <dgm:t>
        <a:bodyPr/>
        <a:lstStyle/>
        <a:p>
          <a:endParaRPr lang="en-US"/>
        </a:p>
      </dgm:t>
    </dgm:pt>
    <dgm:pt modelId="{CE863E51-548F-404A-B7DA-22255BDED841}">
      <dgm:prSet custT="1"/>
      <dgm:spPr/>
      <dgm:t>
        <a:bodyPr/>
        <a:lstStyle/>
        <a:p>
          <a:r>
            <a:rPr lang="en-US" sz="1500" dirty="0" smtClean="0"/>
            <a:t>Viêm não Nhật Bản  (2 mũi cách nhau 7 – 10 ngày)</a:t>
          </a:r>
          <a:endParaRPr lang="en-US" sz="1500" dirty="0"/>
        </a:p>
      </dgm:t>
    </dgm:pt>
    <dgm:pt modelId="{8FF7F3DE-67C3-44CC-BE0E-CE14AD16A230}" type="parTrans" cxnId="{A1FD3C45-F616-4DA7-8A93-B49D486E4082}">
      <dgm:prSet/>
      <dgm:spPr/>
      <dgm:t>
        <a:bodyPr/>
        <a:lstStyle/>
        <a:p>
          <a:endParaRPr lang="en-US"/>
        </a:p>
      </dgm:t>
    </dgm:pt>
    <dgm:pt modelId="{BC120288-CF51-48D2-87D2-0E83AE896D45}" type="sibTrans" cxnId="{A1FD3C45-F616-4DA7-8A93-B49D486E4082}">
      <dgm:prSet/>
      <dgm:spPr/>
      <dgm:t>
        <a:bodyPr/>
        <a:lstStyle/>
        <a:p>
          <a:endParaRPr lang="en-US"/>
        </a:p>
      </dgm:t>
    </dgm:pt>
    <dgm:pt modelId="{6E4B77F2-434A-4F8E-B872-33471D9E8A01}">
      <dgm:prSet/>
      <dgm:spPr/>
      <dgm:t>
        <a:bodyPr/>
        <a:lstStyle/>
        <a:p>
          <a:r>
            <a:rPr lang="en-US" dirty="0" smtClean="0"/>
            <a:t>18 tháng</a:t>
          </a:r>
          <a:endParaRPr lang="en-US" dirty="0"/>
        </a:p>
      </dgm:t>
    </dgm:pt>
    <dgm:pt modelId="{6BB0F809-4DCA-4F77-A552-59FA55E3E982}" type="parTrans" cxnId="{2671DD5F-A767-4F06-8D75-7149EA65681F}">
      <dgm:prSet/>
      <dgm:spPr/>
      <dgm:t>
        <a:bodyPr/>
        <a:lstStyle/>
        <a:p>
          <a:endParaRPr lang="en-US"/>
        </a:p>
      </dgm:t>
    </dgm:pt>
    <dgm:pt modelId="{4E0CD6BF-9B78-4111-913D-A00601451157}" type="sibTrans" cxnId="{2671DD5F-A767-4F06-8D75-7149EA65681F}">
      <dgm:prSet/>
      <dgm:spPr/>
      <dgm:t>
        <a:bodyPr/>
        <a:lstStyle/>
        <a:p>
          <a:endParaRPr lang="en-US"/>
        </a:p>
      </dgm:t>
    </dgm:pt>
    <dgm:pt modelId="{6DD8EB0C-DE8A-420F-A301-401B182213D6}">
      <dgm:prSet/>
      <dgm:spPr/>
      <dgm:t>
        <a:bodyPr/>
        <a:lstStyle/>
        <a:p>
          <a:r>
            <a:rPr lang="en-US" dirty="0" smtClean="0"/>
            <a:t>Sởi – Rubella</a:t>
          </a:r>
          <a:endParaRPr lang="en-US" dirty="0"/>
        </a:p>
      </dgm:t>
    </dgm:pt>
    <dgm:pt modelId="{723C74A9-3F46-4CBD-9523-54193DD4143C}" type="parTrans" cxnId="{615F3D43-1355-445A-8914-8246C4A96EE6}">
      <dgm:prSet/>
      <dgm:spPr/>
      <dgm:t>
        <a:bodyPr/>
        <a:lstStyle/>
        <a:p>
          <a:endParaRPr lang="en-US"/>
        </a:p>
      </dgm:t>
    </dgm:pt>
    <dgm:pt modelId="{BE6AF807-1A26-496B-AA55-5A3D0EE127B5}" type="sibTrans" cxnId="{615F3D43-1355-445A-8914-8246C4A96EE6}">
      <dgm:prSet/>
      <dgm:spPr/>
      <dgm:t>
        <a:bodyPr/>
        <a:lstStyle/>
        <a:p>
          <a:endParaRPr lang="en-US"/>
        </a:p>
      </dgm:t>
    </dgm:pt>
    <dgm:pt modelId="{F3437BE4-3342-436C-9AFF-8A4D56393974}">
      <dgm:prSet/>
      <dgm:spPr/>
      <dgm:t>
        <a:bodyPr/>
        <a:lstStyle/>
        <a:p>
          <a:r>
            <a:rPr lang="en-US" dirty="0" smtClean="0"/>
            <a:t>BH – HG – UV</a:t>
          </a:r>
          <a:endParaRPr lang="en-US" dirty="0"/>
        </a:p>
      </dgm:t>
    </dgm:pt>
    <dgm:pt modelId="{7382C101-8EFA-4134-8CBD-499BEFF82E35}" type="parTrans" cxnId="{228BFF5E-775E-4E84-83DB-5688F49466A1}">
      <dgm:prSet/>
      <dgm:spPr/>
      <dgm:t>
        <a:bodyPr/>
        <a:lstStyle/>
        <a:p>
          <a:endParaRPr lang="en-US"/>
        </a:p>
      </dgm:t>
    </dgm:pt>
    <dgm:pt modelId="{00D0EECF-7B60-4286-B912-E3129042412B}" type="sibTrans" cxnId="{228BFF5E-775E-4E84-83DB-5688F49466A1}">
      <dgm:prSet/>
      <dgm:spPr/>
      <dgm:t>
        <a:bodyPr/>
        <a:lstStyle/>
        <a:p>
          <a:endParaRPr lang="en-US"/>
        </a:p>
      </dgm:t>
    </dgm:pt>
    <dgm:pt modelId="{9307A6D7-950F-4F7C-A7C7-DC7F16843E26}">
      <dgm:prSet phldrT="[Text]"/>
      <dgm:spPr/>
      <dgm:t>
        <a:bodyPr/>
        <a:lstStyle/>
        <a:p>
          <a:endParaRPr lang="en-US" sz="900" dirty="0"/>
        </a:p>
      </dgm:t>
    </dgm:pt>
    <dgm:pt modelId="{557AAF38-48D7-47F1-ADB9-67465CF0C5AD}" type="parTrans" cxnId="{4E98C1A3-F318-4442-B408-CE95415768CE}">
      <dgm:prSet/>
      <dgm:spPr/>
      <dgm:t>
        <a:bodyPr/>
        <a:lstStyle/>
        <a:p>
          <a:endParaRPr lang="en-US"/>
        </a:p>
      </dgm:t>
    </dgm:pt>
    <dgm:pt modelId="{A3EF2C92-CEF7-49A4-A586-F12CC8199267}" type="sibTrans" cxnId="{4E98C1A3-F318-4442-B408-CE95415768CE}">
      <dgm:prSet/>
      <dgm:spPr/>
      <dgm:t>
        <a:bodyPr/>
        <a:lstStyle/>
        <a:p>
          <a:endParaRPr lang="en-US"/>
        </a:p>
      </dgm:t>
    </dgm:pt>
    <dgm:pt modelId="{8A822C25-840E-4141-A128-224030CE1474}">
      <dgm:prSet custT="1"/>
      <dgm:spPr/>
      <dgm:t>
        <a:bodyPr/>
        <a:lstStyle/>
        <a:p>
          <a:pPr algn="l"/>
          <a:endParaRPr lang="en-US" sz="1600" dirty="0"/>
        </a:p>
      </dgm:t>
    </dgm:pt>
    <dgm:pt modelId="{25BB182F-88F4-4743-AE7A-2C89FFA6307F}" type="parTrans" cxnId="{CBC7B709-D017-47C1-A855-B2669ABC2C3B}">
      <dgm:prSet/>
      <dgm:spPr/>
      <dgm:t>
        <a:bodyPr/>
        <a:lstStyle/>
        <a:p>
          <a:endParaRPr lang="en-US"/>
        </a:p>
      </dgm:t>
    </dgm:pt>
    <dgm:pt modelId="{24E52BE4-AB12-441D-AD99-E1EE5DB9036C}" type="sibTrans" cxnId="{CBC7B709-D017-47C1-A855-B2669ABC2C3B}">
      <dgm:prSet/>
      <dgm:spPr/>
      <dgm:t>
        <a:bodyPr/>
        <a:lstStyle/>
        <a:p>
          <a:endParaRPr lang="en-US"/>
        </a:p>
      </dgm:t>
    </dgm:pt>
    <dgm:pt modelId="{B367AD7C-7E08-43E9-839C-3EFA595B7D98}">
      <dgm:prSet custT="1"/>
      <dgm:spPr/>
      <dgm:t>
        <a:bodyPr/>
        <a:lstStyle/>
        <a:p>
          <a:pPr algn="l"/>
          <a:endParaRPr lang="en-US" sz="1600" dirty="0"/>
        </a:p>
      </dgm:t>
    </dgm:pt>
    <dgm:pt modelId="{C5E18843-CF85-4C43-ACB6-29BE7460597B}" type="parTrans" cxnId="{D4E6A278-E1D9-43E8-B086-8AB4220DEBFE}">
      <dgm:prSet/>
      <dgm:spPr/>
      <dgm:t>
        <a:bodyPr/>
        <a:lstStyle/>
        <a:p>
          <a:endParaRPr lang="en-US"/>
        </a:p>
      </dgm:t>
    </dgm:pt>
    <dgm:pt modelId="{48B273A5-AC59-4EC7-90DF-3886BA5F662C}" type="sibTrans" cxnId="{D4E6A278-E1D9-43E8-B086-8AB4220DEBFE}">
      <dgm:prSet/>
      <dgm:spPr/>
      <dgm:t>
        <a:bodyPr/>
        <a:lstStyle/>
        <a:p>
          <a:endParaRPr lang="en-US"/>
        </a:p>
      </dgm:t>
    </dgm:pt>
    <dgm:pt modelId="{63CAFCC2-807A-4710-8674-405BDB399103}">
      <dgm:prSet custT="1"/>
      <dgm:spPr/>
      <dgm:t>
        <a:bodyPr/>
        <a:lstStyle/>
        <a:p>
          <a:pPr algn="l"/>
          <a:endParaRPr lang="en-US" sz="1600" dirty="0"/>
        </a:p>
      </dgm:t>
    </dgm:pt>
    <dgm:pt modelId="{3289065B-F8B0-4647-95CC-FBD5BA9B8BFD}" type="parTrans" cxnId="{BE161DA7-C854-4BEA-ADE9-C3E13F332A72}">
      <dgm:prSet/>
      <dgm:spPr/>
      <dgm:t>
        <a:bodyPr/>
        <a:lstStyle/>
        <a:p>
          <a:endParaRPr lang="en-US"/>
        </a:p>
      </dgm:t>
    </dgm:pt>
    <dgm:pt modelId="{38242820-1881-4EED-87A7-A4FFB4DAD0F0}" type="sibTrans" cxnId="{BE161DA7-C854-4BEA-ADE9-C3E13F332A72}">
      <dgm:prSet/>
      <dgm:spPr/>
      <dgm:t>
        <a:bodyPr/>
        <a:lstStyle/>
        <a:p>
          <a:endParaRPr lang="en-US"/>
        </a:p>
      </dgm:t>
    </dgm:pt>
    <dgm:pt modelId="{D7DB3C04-4997-49FF-94A2-900BF573E0C1}">
      <dgm:prSet phldrT="[Text]" custT="1"/>
      <dgm:spPr/>
      <dgm:t>
        <a:bodyPr/>
        <a:lstStyle/>
        <a:p>
          <a:endParaRPr lang="en-US" sz="1800" dirty="0"/>
        </a:p>
      </dgm:t>
    </dgm:pt>
    <dgm:pt modelId="{BE5A8180-5634-4F8A-ABF7-BBA4F5610350}" type="parTrans" cxnId="{492447E7-8012-4B66-90F7-2E2C514E962A}">
      <dgm:prSet/>
      <dgm:spPr/>
      <dgm:t>
        <a:bodyPr/>
        <a:lstStyle/>
        <a:p>
          <a:endParaRPr lang="en-US"/>
        </a:p>
      </dgm:t>
    </dgm:pt>
    <dgm:pt modelId="{AFF4E1E6-1537-4A7D-B69C-7D2E60A99524}" type="sibTrans" cxnId="{492447E7-8012-4B66-90F7-2E2C514E962A}">
      <dgm:prSet/>
      <dgm:spPr/>
      <dgm:t>
        <a:bodyPr/>
        <a:lstStyle/>
        <a:p>
          <a:endParaRPr lang="en-US"/>
        </a:p>
      </dgm:t>
    </dgm:pt>
    <dgm:pt modelId="{0CD4C035-FE1A-4F4C-8909-29834C3B52FF}">
      <dgm:prSet phldrT="[Text]" custT="1"/>
      <dgm:spPr/>
      <dgm:t>
        <a:bodyPr/>
        <a:lstStyle/>
        <a:p>
          <a:endParaRPr lang="en-US" sz="1800" dirty="0"/>
        </a:p>
      </dgm:t>
    </dgm:pt>
    <dgm:pt modelId="{C861DBBC-3111-4E91-90E9-3E7DF77CDF18}" type="parTrans" cxnId="{E16D1455-553E-405E-8FF1-03A6FE5D5DF0}">
      <dgm:prSet/>
      <dgm:spPr/>
      <dgm:t>
        <a:bodyPr/>
        <a:lstStyle/>
        <a:p>
          <a:endParaRPr lang="en-US"/>
        </a:p>
      </dgm:t>
    </dgm:pt>
    <dgm:pt modelId="{F9836CD0-CBA8-4865-91BA-692B36C83810}" type="sibTrans" cxnId="{E16D1455-553E-405E-8FF1-03A6FE5D5DF0}">
      <dgm:prSet/>
      <dgm:spPr/>
      <dgm:t>
        <a:bodyPr/>
        <a:lstStyle/>
        <a:p>
          <a:endParaRPr lang="en-US"/>
        </a:p>
      </dgm:t>
    </dgm:pt>
    <dgm:pt modelId="{21DDA94B-4A32-4A70-A5CE-0281639458F5}" type="pres">
      <dgm:prSet presAssocID="{888ADA1E-9411-4AC0-ACA2-1AFA4C7E891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18CB841-5A2F-4CBE-B0BF-F0A50849F018}" type="pres">
      <dgm:prSet presAssocID="{888ADA1E-9411-4AC0-ACA2-1AFA4C7E8913}" presName="tSp" presStyleCnt="0"/>
      <dgm:spPr/>
    </dgm:pt>
    <dgm:pt modelId="{8290E49C-A73D-4ADE-8390-C8F08B6C2F9A}" type="pres">
      <dgm:prSet presAssocID="{888ADA1E-9411-4AC0-ACA2-1AFA4C7E8913}" presName="bSp" presStyleCnt="0"/>
      <dgm:spPr/>
    </dgm:pt>
    <dgm:pt modelId="{C8CB683F-22AD-42F4-A342-E931C1467AAC}" type="pres">
      <dgm:prSet presAssocID="{888ADA1E-9411-4AC0-ACA2-1AFA4C7E8913}" presName="process" presStyleCnt="0"/>
      <dgm:spPr/>
    </dgm:pt>
    <dgm:pt modelId="{A94809F9-0A97-4212-959B-22641DDE031C}" type="pres">
      <dgm:prSet presAssocID="{252CB3EE-F56C-484D-A2C6-D92A95CDCB2F}" presName="composite1" presStyleCnt="0"/>
      <dgm:spPr/>
    </dgm:pt>
    <dgm:pt modelId="{AB2C07CB-FAC0-41FC-962C-8D0E6EF14F4C}" type="pres">
      <dgm:prSet presAssocID="{252CB3EE-F56C-484D-A2C6-D92A95CDCB2F}" presName="dummyNode1" presStyleLbl="node1" presStyleIdx="0" presStyleCnt="7"/>
      <dgm:spPr/>
    </dgm:pt>
    <dgm:pt modelId="{0821DBA7-BF62-41EA-B0B2-9ECFADFFD498}" type="pres">
      <dgm:prSet presAssocID="{252CB3EE-F56C-484D-A2C6-D92A95CDCB2F}" presName="childNode1" presStyleLbl="bgAcc1" presStyleIdx="0" presStyleCnt="7" custScaleY="2683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3ACED4-EB36-44DF-8F69-2F6AF276DA90}" type="pres">
      <dgm:prSet presAssocID="{252CB3EE-F56C-484D-A2C6-D92A95CDCB2F}" presName="childNode1tx" presStyleLbl="bgAcc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127F97-5540-43EA-BF13-3BC7B08AF2FB}" type="pres">
      <dgm:prSet presAssocID="{252CB3EE-F56C-484D-A2C6-D92A95CDCB2F}" presName="parentNode1" presStyleLbl="node1" presStyleIdx="0" presStyleCnt="7" custLinFactY="33662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20A6A3-59FA-4E6C-956D-79CD92A136D2}" type="pres">
      <dgm:prSet presAssocID="{252CB3EE-F56C-484D-A2C6-D92A95CDCB2F}" presName="connSite1" presStyleCnt="0"/>
      <dgm:spPr/>
    </dgm:pt>
    <dgm:pt modelId="{51B39E5B-BF0C-49E4-B78E-716AF25D88EC}" type="pres">
      <dgm:prSet presAssocID="{64A9D308-F910-4F8A-9F9F-1B51AB85A104}" presName="Name9" presStyleLbl="sibTrans2D1" presStyleIdx="0" presStyleCnt="6" custAng="1155941" custLinFactNeighborX="9803" custLinFactNeighborY="19599"/>
      <dgm:spPr/>
      <dgm:t>
        <a:bodyPr/>
        <a:lstStyle/>
        <a:p>
          <a:endParaRPr lang="en-US"/>
        </a:p>
      </dgm:t>
    </dgm:pt>
    <dgm:pt modelId="{63EFF057-47CD-4C18-8F89-C190FB87B902}" type="pres">
      <dgm:prSet presAssocID="{858D9CC3-CD42-4EB0-9B38-9881E5C6ABB7}" presName="composite2" presStyleCnt="0"/>
      <dgm:spPr/>
    </dgm:pt>
    <dgm:pt modelId="{040A830F-6F31-45AD-9047-BC146DE96A50}" type="pres">
      <dgm:prSet presAssocID="{858D9CC3-CD42-4EB0-9B38-9881E5C6ABB7}" presName="dummyNode2" presStyleLbl="node1" presStyleIdx="0" presStyleCnt="7"/>
      <dgm:spPr/>
    </dgm:pt>
    <dgm:pt modelId="{8C024EA1-2B5C-4D84-8303-FCBA2987F5DE}" type="pres">
      <dgm:prSet presAssocID="{858D9CC3-CD42-4EB0-9B38-9881E5C6ABB7}" presName="childNode2" presStyleLbl="bgAcc1" presStyleIdx="1" presStyleCnt="7" custScaleY="257682" custLinFactNeighborY="-53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EEDB75-3F42-49D2-925C-B6F1410D53CA}" type="pres">
      <dgm:prSet presAssocID="{858D9CC3-CD42-4EB0-9B38-9881E5C6ABB7}" presName="childNode2tx" presStyleLbl="bgAcc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72C6E6-8855-4AFB-8CCF-DC95AA2DA0C3}" type="pres">
      <dgm:prSet presAssocID="{858D9CC3-CD42-4EB0-9B38-9881E5C6ABB7}" presName="parentNode2" presStyleLbl="node1" presStyleIdx="1" presStyleCnt="7" custLinFactY="-2284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E44B31-27C7-412B-A31D-BDA8C77F7E93}" type="pres">
      <dgm:prSet presAssocID="{858D9CC3-CD42-4EB0-9B38-9881E5C6ABB7}" presName="connSite2" presStyleCnt="0"/>
      <dgm:spPr/>
    </dgm:pt>
    <dgm:pt modelId="{7E66CC37-77CF-49F2-B42D-86D4B11A61F4}" type="pres">
      <dgm:prSet presAssocID="{EC426754-F428-4DD6-BAF2-28B349FFFCCF}" presName="Name18" presStyleLbl="sibTrans2D1" presStyleIdx="1" presStyleCnt="6" custAng="20342676" custScaleX="101042" custScaleY="127015" custLinFactNeighborX="6230" custLinFactNeighborY="-19359"/>
      <dgm:spPr/>
      <dgm:t>
        <a:bodyPr/>
        <a:lstStyle/>
        <a:p>
          <a:endParaRPr lang="en-US"/>
        </a:p>
      </dgm:t>
    </dgm:pt>
    <dgm:pt modelId="{1F771794-9498-4B65-94EF-6F9E6180AE1A}" type="pres">
      <dgm:prSet presAssocID="{B5BF8902-EE40-4956-9E63-3E1FAAA10855}" presName="composite1" presStyleCnt="0"/>
      <dgm:spPr/>
    </dgm:pt>
    <dgm:pt modelId="{5A1DC7FB-622F-458D-A54B-2B9C0824E79E}" type="pres">
      <dgm:prSet presAssocID="{B5BF8902-EE40-4956-9E63-3E1FAAA10855}" presName="dummyNode1" presStyleLbl="node1" presStyleIdx="1" presStyleCnt="7"/>
      <dgm:spPr/>
    </dgm:pt>
    <dgm:pt modelId="{9A869621-3F00-4999-A1E4-8D4EDA398067}" type="pres">
      <dgm:prSet presAssocID="{B5BF8902-EE40-4956-9E63-3E1FAAA10855}" presName="childNode1" presStyleLbl="bgAcc1" presStyleIdx="2" presStyleCnt="7" custScaleY="2481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032032-25AE-471C-BFAD-9787F836C362}" type="pres">
      <dgm:prSet presAssocID="{B5BF8902-EE40-4956-9E63-3E1FAAA10855}" presName="childNode1tx" presStyleLbl="bgAcc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41CBFC-11EF-4497-AA33-185CE0D2F9DB}" type="pres">
      <dgm:prSet presAssocID="{B5BF8902-EE40-4956-9E63-3E1FAAA10855}" presName="parentNode1" presStyleLbl="node1" presStyleIdx="2" presStyleCnt="7" custLinFactY="33662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EE061C-EA6A-404B-BB7E-30088B083C1B}" type="pres">
      <dgm:prSet presAssocID="{B5BF8902-EE40-4956-9E63-3E1FAAA10855}" presName="connSite1" presStyleCnt="0"/>
      <dgm:spPr/>
    </dgm:pt>
    <dgm:pt modelId="{FC9FC208-5F82-4436-ACA8-0742D883B316}" type="pres">
      <dgm:prSet presAssocID="{76D486FB-1EFB-467F-9BC1-9E70EA3DE4D3}" presName="Name9" presStyleLbl="sibTrans2D1" presStyleIdx="2" presStyleCnt="6" custAng="1406495" custScaleX="132297" custLinFactNeighborX="-5449" custLinFactNeighborY="15194"/>
      <dgm:spPr/>
      <dgm:t>
        <a:bodyPr/>
        <a:lstStyle/>
        <a:p>
          <a:endParaRPr lang="en-US"/>
        </a:p>
      </dgm:t>
    </dgm:pt>
    <dgm:pt modelId="{E7CA4477-0974-4126-95B1-2B79BC0D48D2}" type="pres">
      <dgm:prSet presAssocID="{C4F0EEE5-8CA0-4795-95FB-1CE8A9FE5365}" presName="composite2" presStyleCnt="0"/>
      <dgm:spPr/>
    </dgm:pt>
    <dgm:pt modelId="{9952EC64-A179-42B1-AF9A-363FF31591FC}" type="pres">
      <dgm:prSet presAssocID="{C4F0EEE5-8CA0-4795-95FB-1CE8A9FE5365}" presName="dummyNode2" presStyleLbl="node1" presStyleIdx="2" presStyleCnt="7"/>
      <dgm:spPr/>
    </dgm:pt>
    <dgm:pt modelId="{9A615BE7-2099-4495-AAB8-77F39A5E1339}" type="pres">
      <dgm:prSet presAssocID="{C4F0EEE5-8CA0-4795-95FB-1CE8A9FE5365}" presName="childNode2" presStyleLbl="bgAcc1" presStyleIdx="3" presStyleCnt="7" custScaleY="264017" custLinFactNeighborY="79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C2B206-E708-4928-98BA-1F29681BE720}" type="pres">
      <dgm:prSet presAssocID="{C4F0EEE5-8CA0-4795-95FB-1CE8A9FE5365}" presName="childNode2tx" presStyleLbl="bgAcc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7792A6-9A37-4C97-9F06-D62E79E81FBE}" type="pres">
      <dgm:prSet presAssocID="{C4F0EEE5-8CA0-4795-95FB-1CE8A9FE5365}" presName="parentNode2" presStyleLbl="node1" presStyleIdx="3" presStyleCnt="7" custLinFactY="-4879" custLinFactNeighborX="-3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9C9D3B-81D2-49BA-8655-A220974FDEBC}" type="pres">
      <dgm:prSet presAssocID="{C4F0EEE5-8CA0-4795-95FB-1CE8A9FE5365}" presName="connSite2" presStyleCnt="0"/>
      <dgm:spPr/>
    </dgm:pt>
    <dgm:pt modelId="{2BA4D1F7-750E-41A3-9D9B-9AF7C327FB9A}" type="pres">
      <dgm:prSet presAssocID="{84D09505-0DFB-4150-9303-608EA3200F65}" presName="Name18" presStyleLbl="sibTrans2D1" presStyleIdx="3" presStyleCnt="6" custAng="20664034" custScaleX="103837" custScaleY="107999" custLinFactNeighborX="-4136" custLinFactNeighborY="-19972"/>
      <dgm:spPr/>
      <dgm:t>
        <a:bodyPr/>
        <a:lstStyle/>
        <a:p>
          <a:endParaRPr lang="en-US"/>
        </a:p>
      </dgm:t>
    </dgm:pt>
    <dgm:pt modelId="{5E4A7305-34EE-4476-8B06-3F8164B04E46}" type="pres">
      <dgm:prSet presAssocID="{357C1891-D489-4250-B2A8-8CB9DA1C3D2E}" presName="composite1" presStyleCnt="0"/>
      <dgm:spPr/>
    </dgm:pt>
    <dgm:pt modelId="{927876F3-89E8-4510-B500-4A8908F4C3B7}" type="pres">
      <dgm:prSet presAssocID="{357C1891-D489-4250-B2A8-8CB9DA1C3D2E}" presName="dummyNode1" presStyleLbl="node1" presStyleIdx="3" presStyleCnt="7"/>
      <dgm:spPr/>
    </dgm:pt>
    <dgm:pt modelId="{474EAAE1-2D52-474D-B86F-4B60CEE5E79C}" type="pres">
      <dgm:prSet presAssocID="{357C1891-D489-4250-B2A8-8CB9DA1C3D2E}" presName="childNode1" presStyleLbl="bgAcc1" presStyleIdx="4" presStyleCnt="7" custScaleY="2481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892406-964A-42EB-9F37-F27B600B3892}" type="pres">
      <dgm:prSet presAssocID="{357C1891-D489-4250-B2A8-8CB9DA1C3D2E}" presName="childNode1tx" presStyleLbl="bgAcc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D2665D-A44D-42A3-AD1B-4098DD306083}" type="pres">
      <dgm:prSet presAssocID="{357C1891-D489-4250-B2A8-8CB9DA1C3D2E}" presName="parentNode1" presStyleLbl="node1" presStyleIdx="4" presStyleCnt="7" custLinFactY="10067" custLinFactNeighborX="-16633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4C8CC8-112D-4086-A00C-0CCFE50585CD}" type="pres">
      <dgm:prSet presAssocID="{357C1891-D489-4250-B2A8-8CB9DA1C3D2E}" presName="connSite1" presStyleCnt="0"/>
      <dgm:spPr/>
    </dgm:pt>
    <dgm:pt modelId="{B6464832-075C-4F68-80A8-A046684B6B16}" type="pres">
      <dgm:prSet presAssocID="{739F3E6F-9A01-4413-94B3-A8FA1E019C31}" presName="Name9" presStyleLbl="sibTrans2D1" presStyleIdx="4" presStyleCnt="6" custAng="1103582" custLinFactNeighborX="2216" custLinFactNeighborY="13910"/>
      <dgm:spPr/>
      <dgm:t>
        <a:bodyPr/>
        <a:lstStyle/>
        <a:p>
          <a:endParaRPr lang="en-US"/>
        </a:p>
      </dgm:t>
    </dgm:pt>
    <dgm:pt modelId="{99AE6A8E-251E-4BAB-8F6C-6F92796C63D6}" type="pres">
      <dgm:prSet presAssocID="{B2941D0F-A8D1-4D5F-B5A9-1AE43BDAD975}" presName="composite2" presStyleCnt="0"/>
      <dgm:spPr/>
    </dgm:pt>
    <dgm:pt modelId="{62829E61-72A3-45A4-806B-B7CFBF2658B0}" type="pres">
      <dgm:prSet presAssocID="{B2941D0F-A8D1-4D5F-B5A9-1AE43BDAD975}" presName="dummyNode2" presStyleLbl="node1" presStyleIdx="4" presStyleCnt="7"/>
      <dgm:spPr/>
    </dgm:pt>
    <dgm:pt modelId="{1422A272-48DC-42E1-BDF0-8CF1604F8243}" type="pres">
      <dgm:prSet presAssocID="{B2941D0F-A8D1-4D5F-B5A9-1AE43BDAD975}" presName="childNode2" presStyleLbl="bgAcc1" presStyleIdx="5" presStyleCnt="7" custScaleX="143766" custScaleY="2570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20E70C-2B22-4FD2-9353-AC3E1C8C1388}" type="pres">
      <dgm:prSet presAssocID="{B2941D0F-A8D1-4D5F-B5A9-1AE43BDAD975}" presName="childNode2tx" presStyleLbl="bgAcc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5EF614-CEA5-4252-9B1A-D8E272A4D424}" type="pres">
      <dgm:prSet presAssocID="{B2941D0F-A8D1-4D5F-B5A9-1AE43BDAD975}" presName="parentNode2" presStyleLbl="node1" presStyleIdx="5" presStyleCnt="7" custLinFactY="-22848" custLinFactNeighborX="-1447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82FBEF-E6AB-47BF-AAB7-B73C52BC0569}" type="pres">
      <dgm:prSet presAssocID="{B2941D0F-A8D1-4D5F-B5A9-1AE43BDAD975}" presName="connSite2" presStyleCnt="0"/>
      <dgm:spPr/>
    </dgm:pt>
    <dgm:pt modelId="{594648D4-9D2E-4EFC-824C-F13782B7C4BD}" type="pres">
      <dgm:prSet presAssocID="{01ACA950-2FBE-4719-88C9-05F8B02DDB91}" presName="Name18" presStyleLbl="sibTrans2D1" presStyleIdx="5" presStyleCnt="6" custAng="20187903" custScaleX="118787" custScaleY="123889" custLinFactNeighborX="2792" custLinFactNeighborY="-4116"/>
      <dgm:spPr/>
      <dgm:t>
        <a:bodyPr/>
        <a:lstStyle/>
        <a:p>
          <a:endParaRPr lang="en-US"/>
        </a:p>
      </dgm:t>
    </dgm:pt>
    <dgm:pt modelId="{98948A6F-ED94-48E4-AE6F-0AC3660B1793}" type="pres">
      <dgm:prSet presAssocID="{6E4B77F2-434A-4F8E-B872-33471D9E8A01}" presName="composite1" presStyleCnt="0"/>
      <dgm:spPr/>
    </dgm:pt>
    <dgm:pt modelId="{9C34C16F-4AB9-49E2-BD86-0FA0089460BB}" type="pres">
      <dgm:prSet presAssocID="{6E4B77F2-434A-4F8E-B872-33471D9E8A01}" presName="dummyNode1" presStyleLbl="node1" presStyleIdx="5" presStyleCnt="7"/>
      <dgm:spPr/>
    </dgm:pt>
    <dgm:pt modelId="{36EA4D87-BCD7-42BC-8018-8B03EE45F6C9}" type="pres">
      <dgm:prSet presAssocID="{6E4B77F2-434A-4F8E-B872-33471D9E8A01}" presName="childNode1" presStyleLbl="bgAcc1" presStyleIdx="6" presStyleCnt="7" custScaleY="247432" custLinFactNeighborX="-9814" custLinFactNeighborY="-47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1A5492-1E67-4834-9BA0-BD8C46048195}" type="pres">
      <dgm:prSet presAssocID="{6E4B77F2-434A-4F8E-B872-33471D9E8A01}" presName="childNode1tx" presStyleLbl="bgAcc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F172FA-C17A-4616-A2F3-7894FA36D8B3}" type="pres">
      <dgm:prSet presAssocID="{6E4B77F2-434A-4F8E-B872-33471D9E8A01}" presName="parentNode1" presStyleLbl="node1" presStyleIdx="6" presStyleCnt="7" custLinFactY="22206" custLinFactNeighborX="-16605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B8A275-2A7C-4C49-AF05-1D0FC6B7C298}" type="pres">
      <dgm:prSet presAssocID="{6E4B77F2-434A-4F8E-B872-33471D9E8A01}" presName="connSite1" presStyleCnt="0"/>
      <dgm:spPr/>
    </dgm:pt>
  </dgm:ptLst>
  <dgm:cxnLst>
    <dgm:cxn modelId="{82E7BCD9-AC56-4D44-B313-7F9109216C6E}" type="presOf" srcId="{E65646D2-2CE1-499B-8F8D-C5619E9449AD}" destId="{71C2B206-E708-4928-98BA-1F29681BE720}" srcOrd="1" destOrd="0" presId="urn:microsoft.com/office/officeart/2005/8/layout/hProcess4"/>
    <dgm:cxn modelId="{615F3D43-1355-445A-8914-8246C4A96EE6}" srcId="{6E4B77F2-434A-4F8E-B872-33471D9E8A01}" destId="{6DD8EB0C-DE8A-420F-A301-401B182213D6}" srcOrd="0" destOrd="0" parTransId="{723C74A9-3F46-4CBD-9523-54193DD4143C}" sibTransId="{BE6AF807-1A26-496B-AA55-5A3D0EE127B5}"/>
    <dgm:cxn modelId="{EB9B6AD9-8360-4EAF-9ACF-B80EBD0931C1}" type="presOf" srcId="{76D486FB-1EFB-467F-9BC1-9E70EA3DE4D3}" destId="{FC9FC208-5F82-4436-ACA8-0742D883B316}" srcOrd="0" destOrd="0" presId="urn:microsoft.com/office/officeart/2005/8/layout/hProcess4"/>
    <dgm:cxn modelId="{228BFF5E-775E-4E84-83DB-5688F49466A1}" srcId="{6E4B77F2-434A-4F8E-B872-33471D9E8A01}" destId="{F3437BE4-3342-436C-9AFF-8A4D56393974}" srcOrd="1" destOrd="0" parTransId="{7382C101-8EFA-4134-8CBD-499BEFF82E35}" sibTransId="{00D0EECF-7B60-4286-B912-E3129042412B}"/>
    <dgm:cxn modelId="{6E87B835-0ED2-4F67-9EC6-E64519FC01D0}" type="presOf" srcId="{B367AD7C-7E08-43E9-839C-3EFA595B7D98}" destId="{474EAAE1-2D52-474D-B86F-4B60CEE5E79C}" srcOrd="0" destOrd="1" presId="urn:microsoft.com/office/officeart/2005/8/layout/hProcess4"/>
    <dgm:cxn modelId="{1CC8467A-DFC3-49B4-9620-20381A5189B3}" type="presOf" srcId="{9307A6D7-950F-4F7C-A7C7-DC7F16843E26}" destId="{8C024EA1-2B5C-4D84-8303-FCBA2987F5DE}" srcOrd="0" destOrd="0" presId="urn:microsoft.com/office/officeart/2005/8/layout/hProcess4"/>
    <dgm:cxn modelId="{0AC4F816-DA73-482E-8F35-2AB9C73B296B}" srcId="{888ADA1E-9411-4AC0-ACA2-1AFA4C7E8913}" destId="{B2941D0F-A8D1-4D5F-B5A9-1AE43BDAD975}" srcOrd="5" destOrd="0" parTransId="{C5F0387A-F66F-4714-8CBB-87756A8130AB}" sibTransId="{01ACA950-2FBE-4719-88C9-05F8B02DDB91}"/>
    <dgm:cxn modelId="{847F796E-3EC8-4A12-8A8F-F0D9DD8DBBCE}" srcId="{888ADA1E-9411-4AC0-ACA2-1AFA4C7E8913}" destId="{858D9CC3-CD42-4EB0-9B38-9881E5C6ABB7}" srcOrd="1" destOrd="0" parTransId="{7DCB0ACF-5197-416E-9E8F-505BECC77D30}" sibTransId="{EC426754-F428-4DD6-BAF2-28B349FFFCCF}"/>
    <dgm:cxn modelId="{A1BFEA9B-9E6C-4BB3-9938-1A0E22406F94}" type="presOf" srcId="{D7DB3C04-4997-49FF-94A2-900BF573E0C1}" destId="{313ACED4-EB36-44DF-8F69-2F6AF276DA90}" srcOrd="1" destOrd="0" presId="urn:microsoft.com/office/officeart/2005/8/layout/hProcess4"/>
    <dgm:cxn modelId="{0ADDA1D4-5B6A-49C6-924D-4D1C89266856}" type="presOf" srcId="{0A6CABD2-3F92-4ECE-9399-A94FAD784A66}" destId="{9A869621-3F00-4999-A1E4-8D4EDA398067}" srcOrd="0" destOrd="0" presId="urn:microsoft.com/office/officeart/2005/8/layout/hProcess4"/>
    <dgm:cxn modelId="{4942BEFE-41AC-43C1-8050-B4934D4895E3}" type="presOf" srcId="{3AF1D0AF-894F-40EC-99A8-8C4C46E13779}" destId="{313ACED4-EB36-44DF-8F69-2F6AF276DA90}" srcOrd="1" destOrd="3" presId="urn:microsoft.com/office/officeart/2005/8/layout/hProcess4"/>
    <dgm:cxn modelId="{039F8835-847E-450A-BDDE-A6F420C6E907}" type="presOf" srcId="{0CD4C035-FE1A-4F4C-8909-29834C3B52FF}" destId="{0821DBA7-BF62-41EA-B0B2-9ECFADFFD498}" srcOrd="0" destOrd="1" presId="urn:microsoft.com/office/officeart/2005/8/layout/hProcess4"/>
    <dgm:cxn modelId="{79FFC0A1-F7A4-43AF-AFD2-41D93CFDC066}" type="presOf" srcId="{8C46C1C8-92D2-46E1-9ED1-A487E0236652}" destId="{77032032-25AE-471C-BFAD-9787F836C362}" srcOrd="1" destOrd="1" presId="urn:microsoft.com/office/officeart/2005/8/layout/hProcess4"/>
    <dgm:cxn modelId="{B38FF6CE-2ECB-42CA-8BD6-10F2061B3A31}" type="presOf" srcId="{CE863E51-548F-404A-B7DA-22255BDED841}" destId="{4020E70C-2B22-4FD2-9353-AC3E1C8C1388}" srcOrd="1" destOrd="0" presId="urn:microsoft.com/office/officeart/2005/8/layout/hProcess4"/>
    <dgm:cxn modelId="{CBC7B709-D017-47C1-A855-B2669ABC2C3B}" srcId="{357C1891-D489-4250-B2A8-8CB9DA1C3D2E}" destId="{8A822C25-840E-4141-A128-224030CE1474}" srcOrd="0" destOrd="0" parTransId="{25BB182F-88F4-4743-AE7A-2C89FFA6307F}" sibTransId="{24E52BE4-AB12-441D-AD99-E1EE5DB9036C}"/>
    <dgm:cxn modelId="{A2F3C6A1-A34F-4A7A-863E-8367E7600D75}" type="presOf" srcId="{5B17D5D5-690A-4ACB-A1EE-5E80EB70BC76}" destId="{71C2B206-E708-4928-98BA-1F29681BE720}" srcOrd="1" destOrd="1" presId="urn:microsoft.com/office/officeart/2005/8/layout/hProcess4"/>
    <dgm:cxn modelId="{F1C6300F-4630-419F-8E51-27DD54263237}" srcId="{C4F0EEE5-8CA0-4795-95FB-1CE8A9FE5365}" destId="{5B17D5D5-690A-4ACB-A1EE-5E80EB70BC76}" srcOrd="1" destOrd="0" parTransId="{7503489A-73A7-4552-9E9F-F610A23FB98D}" sibTransId="{60EA6FE5-CAE8-4845-BCC2-0229006D1009}"/>
    <dgm:cxn modelId="{1E90E961-6FB0-4EA8-9AF7-BC8644BACC70}" type="presOf" srcId="{858D9CC3-CD42-4EB0-9B38-9881E5C6ABB7}" destId="{4572C6E6-8855-4AFB-8CCF-DC95AA2DA0C3}" srcOrd="0" destOrd="0" presId="urn:microsoft.com/office/officeart/2005/8/layout/hProcess4"/>
    <dgm:cxn modelId="{2870F57E-0108-46DF-BE56-062160CC4E78}" type="presOf" srcId="{63CAFCC2-807A-4710-8674-405BDB399103}" destId="{474EAAE1-2D52-474D-B86F-4B60CEE5E79C}" srcOrd="0" destOrd="2" presId="urn:microsoft.com/office/officeart/2005/8/layout/hProcess4"/>
    <dgm:cxn modelId="{D4E6A278-E1D9-43E8-B086-8AB4220DEBFE}" srcId="{357C1891-D489-4250-B2A8-8CB9DA1C3D2E}" destId="{B367AD7C-7E08-43E9-839C-3EFA595B7D98}" srcOrd="1" destOrd="0" parTransId="{C5E18843-CF85-4C43-ACB6-29BE7460597B}" sibTransId="{48B273A5-AC59-4EC7-90DF-3886BA5F662C}"/>
    <dgm:cxn modelId="{5A8C62B0-F578-45D4-951C-CAF9FE2742D4}" type="presOf" srcId="{84D09505-0DFB-4150-9303-608EA3200F65}" destId="{2BA4D1F7-750E-41A3-9D9B-9AF7C327FB9A}" srcOrd="0" destOrd="0" presId="urn:microsoft.com/office/officeart/2005/8/layout/hProcess4"/>
    <dgm:cxn modelId="{BBA946D0-4391-40E3-9BB2-57A1C80F6FCA}" type="presOf" srcId="{EC426754-F428-4DD6-BAF2-28B349FFFCCF}" destId="{7E66CC37-77CF-49F2-B42D-86D4B11A61F4}" srcOrd="0" destOrd="0" presId="urn:microsoft.com/office/officeart/2005/8/layout/hProcess4"/>
    <dgm:cxn modelId="{F7E126DB-99C5-4E4E-A5D0-ADFF873E090A}" type="presOf" srcId="{63CAFCC2-807A-4710-8674-405BDB399103}" destId="{F7892406-964A-42EB-9F37-F27B600B3892}" srcOrd="1" destOrd="2" presId="urn:microsoft.com/office/officeart/2005/8/layout/hProcess4"/>
    <dgm:cxn modelId="{F2EF6E1A-3439-4B84-B60A-3DC5F04A3D7B}" type="presOf" srcId="{AB7B3CFA-B208-43C9-819F-B10F513F26A1}" destId="{474EAAE1-2D52-474D-B86F-4B60CEE5E79C}" srcOrd="0" destOrd="3" presId="urn:microsoft.com/office/officeart/2005/8/layout/hProcess4"/>
    <dgm:cxn modelId="{618E3E4B-E5D3-4189-9D6E-8A341DDE5FB6}" type="presOf" srcId="{252CB3EE-F56C-484D-A2C6-D92A95CDCB2F}" destId="{60127F97-5540-43EA-BF13-3BC7B08AF2FB}" srcOrd="0" destOrd="0" presId="urn:microsoft.com/office/officeart/2005/8/layout/hProcess4"/>
    <dgm:cxn modelId="{A39AF369-324F-40D5-9D9D-29467037FCC1}" srcId="{858D9CC3-CD42-4EB0-9B38-9881E5C6ABB7}" destId="{382A7750-5ED3-4B97-97DB-90CAAB1514A3}" srcOrd="2" destOrd="0" parTransId="{6BEA182F-F4D6-4338-89B6-F9BDA004D470}" sibTransId="{B26069D8-D03E-4578-B7ED-601EE1E8BBF3}"/>
    <dgm:cxn modelId="{92DA02A4-F64B-44F2-B12B-75A35698F30C}" type="presOf" srcId="{E65646D2-2CE1-499B-8F8D-C5619E9449AD}" destId="{9A615BE7-2099-4495-AAB8-77F39A5E1339}" srcOrd="0" destOrd="0" presId="urn:microsoft.com/office/officeart/2005/8/layout/hProcess4"/>
    <dgm:cxn modelId="{0CE79636-5A5D-4659-A800-DEDC638F1279}" type="presOf" srcId="{B367AD7C-7E08-43E9-839C-3EFA595B7D98}" destId="{F7892406-964A-42EB-9F37-F27B600B3892}" srcOrd="1" destOrd="1" presId="urn:microsoft.com/office/officeart/2005/8/layout/hProcess4"/>
    <dgm:cxn modelId="{201CD544-5D0F-4827-A380-AF9705BFA793}" srcId="{858D9CC3-CD42-4EB0-9B38-9881E5C6ABB7}" destId="{4068FE2A-7DFF-4D4B-A284-45E0DA11AEE3}" srcOrd="1" destOrd="0" parTransId="{A325316F-05E5-4A04-8F4A-43FD48503A92}" sibTransId="{A7BB2EE8-67AB-4FE6-A099-BCC47112985F}"/>
    <dgm:cxn modelId="{A1FD3C45-F616-4DA7-8A93-B49D486E4082}" srcId="{B2941D0F-A8D1-4D5F-B5A9-1AE43BDAD975}" destId="{CE863E51-548F-404A-B7DA-22255BDED841}" srcOrd="0" destOrd="0" parTransId="{8FF7F3DE-67C3-44CC-BE0E-CE14AD16A230}" sibTransId="{BC120288-CF51-48D2-87D2-0E83AE896D45}"/>
    <dgm:cxn modelId="{2B47105A-E79F-460B-9661-C5CA0B7C0D0F}" type="presOf" srcId="{AB7B3CFA-B208-43C9-819F-B10F513F26A1}" destId="{F7892406-964A-42EB-9F37-F27B600B3892}" srcOrd="1" destOrd="3" presId="urn:microsoft.com/office/officeart/2005/8/layout/hProcess4"/>
    <dgm:cxn modelId="{6A11B757-BC55-4D78-81D7-D7061AC4F59C}" type="presOf" srcId="{3AF1D0AF-894F-40EC-99A8-8C4C46E13779}" destId="{0821DBA7-BF62-41EA-B0B2-9ECFADFFD498}" srcOrd="0" destOrd="3" presId="urn:microsoft.com/office/officeart/2005/8/layout/hProcess4"/>
    <dgm:cxn modelId="{AA9A14A8-B9ED-4C32-B02F-3866FAEDD5B5}" type="presOf" srcId="{4068FE2A-7DFF-4D4B-A284-45E0DA11AEE3}" destId="{7AEEDB75-3F42-49D2-925C-B6F1410D53CA}" srcOrd="1" destOrd="1" presId="urn:microsoft.com/office/officeart/2005/8/layout/hProcess4"/>
    <dgm:cxn modelId="{3C676964-F2FB-4A08-8A14-E7FCFC48A611}" type="presOf" srcId="{BBB7BD5B-9A58-4222-A06F-EEA3339E56C4}" destId="{0821DBA7-BF62-41EA-B0B2-9ECFADFFD498}" srcOrd="0" destOrd="2" presId="urn:microsoft.com/office/officeart/2005/8/layout/hProcess4"/>
    <dgm:cxn modelId="{D4390A8F-E73D-42E1-84CD-06EBC9BAF042}" type="presOf" srcId="{C4F0EEE5-8CA0-4795-95FB-1CE8A9FE5365}" destId="{807792A6-9A37-4C97-9F06-D62E79E81FBE}" srcOrd="0" destOrd="0" presId="urn:microsoft.com/office/officeart/2005/8/layout/hProcess4"/>
    <dgm:cxn modelId="{AEECB5E8-FE88-41DA-965A-E8B9F0AD09D1}" srcId="{252CB3EE-F56C-484D-A2C6-D92A95CDCB2F}" destId="{BBB7BD5B-9A58-4222-A06F-EEA3339E56C4}" srcOrd="2" destOrd="0" parTransId="{DDD597C0-D205-4097-A316-EDC80420D5AA}" sibTransId="{4C114F97-1619-41ED-93A5-BDDB8616DC24}"/>
    <dgm:cxn modelId="{02800262-18F2-490D-9EFC-88C2AA56C5EE}" srcId="{B5BF8902-EE40-4956-9E63-3E1FAAA10855}" destId="{8C46C1C8-92D2-46E1-9ED1-A487E0236652}" srcOrd="1" destOrd="0" parTransId="{2FF846D9-464E-4170-B135-F6E664B75CC2}" sibTransId="{0E46FD61-E4D2-4CAC-98A3-F286DEF3FBC1}"/>
    <dgm:cxn modelId="{DFAB7573-131C-4731-9BE6-486DD9607110}" type="presOf" srcId="{8A822C25-840E-4141-A128-224030CE1474}" destId="{474EAAE1-2D52-474D-B86F-4B60CEE5E79C}" srcOrd="0" destOrd="0" presId="urn:microsoft.com/office/officeart/2005/8/layout/hProcess4"/>
    <dgm:cxn modelId="{16490A01-D679-4DD6-871F-00462258EDDC}" type="presOf" srcId="{6DD8EB0C-DE8A-420F-A301-401B182213D6}" destId="{A21A5492-1E67-4834-9BA0-BD8C46048195}" srcOrd="1" destOrd="0" presId="urn:microsoft.com/office/officeart/2005/8/layout/hProcess4"/>
    <dgm:cxn modelId="{D90A4725-464E-42FF-BC1C-29353E691E46}" srcId="{252CB3EE-F56C-484D-A2C6-D92A95CDCB2F}" destId="{3AF1D0AF-894F-40EC-99A8-8C4C46E13779}" srcOrd="3" destOrd="0" parTransId="{DCAE5981-4D3E-4D3E-BB47-FD2E7E3F7173}" sibTransId="{527640F7-8220-4CA3-A44C-C444DB2F5736}"/>
    <dgm:cxn modelId="{4B90FF98-4C0A-40FB-9B48-8815BDF070CC}" type="presOf" srcId="{5B17D5D5-690A-4ACB-A1EE-5E80EB70BC76}" destId="{9A615BE7-2099-4495-AAB8-77F39A5E1339}" srcOrd="0" destOrd="1" presId="urn:microsoft.com/office/officeart/2005/8/layout/hProcess4"/>
    <dgm:cxn modelId="{470F2B70-3DC0-4C11-8820-846330C626A0}" type="presOf" srcId="{01ACA950-2FBE-4719-88C9-05F8B02DDB91}" destId="{594648D4-9D2E-4EFC-824C-F13782B7C4BD}" srcOrd="0" destOrd="0" presId="urn:microsoft.com/office/officeart/2005/8/layout/hProcess4"/>
    <dgm:cxn modelId="{EDB56B1C-AB3B-4381-8F08-4F986B1DAC7E}" type="presOf" srcId="{8C46C1C8-92D2-46E1-9ED1-A487E0236652}" destId="{9A869621-3F00-4999-A1E4-8D4EDA398067}" srcOrd="0" destOrd="1" presId="urn:microsoft.com/office/officeart/2005/8/layout/hProcess4"/>
    <dgm:cxn modelId="{3AF3E255-2AB0-4E1B-AA1B-EE737968A38E}" type="presOf" srcId="{9307A6D7-950F-4F7C-A7C7-DC7F16843E26}" destId="{7AEEDB75-3F42-49D2-925C-B6F1410D53CA}" srcOrd="1" destOrd="0" presId="urn:microsoft.com/office/officeart/2005/8/layout/hProcess4"/>
    <dgm:cxn modelId="{79B533DC-7BAF-4FCE-BAFE-47F55DC2CA43}" srcId="{357C1891-D489-4250-B2A8-8CB9DA1C3D2E}" destId="{AB7B3CFA-B208-43C9-819F-B10F513F26A1}" srcOrd="3" destOrd="0" parTransId="{E72366C1-638F-48A6-BFED-74BCC4281A4D}" sibTransId="{004B56DF-17AE-4EF5-ADF9-24DBF6E02771}"/>
    <dgm:cxn modelId="{277F20DC-3F8B-4EBE-854A-A56DE1BD3DCC}" type="presOf" srcId="{4068FE2A-7DFF-4D4B-A284-45E0DA11AEE3}" destId="{8C024EA1-2B5C-4D84-8303-FCBA2987F5DE}" srcOrd="0" destOrd="1" presId="urn:microsoft.com/office/officeart/2005/8/layout/hProcess4"/>
    <dgm:cxn modelId="{3BA517D3-3373-4AF4-BC33-01B6178B4E62}" type="presOf" srcId="{BBB7BD5B-9A58-4222-A06F-EEA3339E56C4}" destId="{313ACED4-EB36-44DF-8F69-2F6AF276DA90}" srcOrd="1" destOrd="2" presId="urn:microsoft.com/office/officeart/2005/8/layout/hProcess4"/>
    <dgm:cxn modelId="{2D3DB82E-F546-4992-BD77-B0FCC9C864E0}" type="presOf" srcId="{888ADA1E-9411-4AC0-ACA2-1AFA4C7E8913}" destId="{21DDA94B-4A32-4A70-A5CE-0281639458F5}" srcOrd="0" destOrd="0" presId="urn:microsoft.com/office/officeart/2005/8/layout/hProcess4"/>
    <dgm:cxn modelId="{4F46DC84-BBED-4675-AD3E-F2207A878A89}" type="presOf" srcId="{0A6CABD2-3F92-4ECE-9399-A94FAD784A66}" destId="{77032032-25AE-471C-BFAD-9787F836C362}" srcOrd="1" destOrd="0" presId="urn:microsoft.com/office/officeart/2005/8/layout/hProcess4"/>
    <dgm:cxn modelId="{2671DD5F-A767-4F06-8D75-7149EA65681F}" srcId="{888ADA1E-9411-4AC0-ACA2-1AFA4C7E8913}" destId="{6E4B77F2-434A-4F8E-B872-33471D9E8A01}" srcOrd="6" destOrd="0" parTransId="{6BB0F809-4DCA-4F77-A552-59FA55E3E982}" sibTransId="{4E0CD6BF-9B78-4111-913D-A00601451157}"/>
    <dgm:cxn modelId="{67BAE85E-5465-4EBA-AF41-07DACD07B47A}" srcId="{888ADA1E-9411-4AC0-ACA2-1AFA4C7E8913}" destId="{357C1891-D489-4250-B2A8-8CB9DA1C3D2E}" srcOrd="4" destOrd="0" parTransId="{D155CFDF-0D3D-4E29-978E-D88135ED513E}" sibTransId="{739F3E6F-9A01-4413-94B3-A8FA1E019C31}"/>
    <dgm:cxn modelId="{EC5CAE26-9229-4E6D-81CB-3B3EBFF5EF79}" type="presOf" srcId="{6E4B77F2-434A-4F8E-B872-33471D9E8A01}" destId="{34F172FA-C17A-4616-A2F3-7894FA36D8B3}" srcOrd="0" destOrd="0" presId="urn:microsoft.com/office/officeart/2005/8/layout/hProcess4"/>
    <dgm:cxn modelId="{3F6DBEE4-A0CB-4F02-82A9-5E70BA484C07}" type="presOf" srcId="{D7DB3C04-4997-49FF-94A2-900BF573E0C1}" destId="{0821DBA7-BF62-41EA-B0B2-9ECFADFFD498}" srcOrd="0" destOrd="0" presId="urn:microsoft.com/office/officeart/2005/8/layout/hProcess4"/>
    <dgm:cxn modelId="{93F9D161-EA94-423F-9FA4-41553B7FAC6C}" type="presOf" srcId="{F3437BE4-3342-436C-9AFF-8A4D56393974}" destId="{36EA4D87-BCD7-42BC-8018-8B03EE45F6C9}" srcOrd="0" destOrd="1" presId="urn:microsoft.com/office/officeart/2005/8/layout/hProcess4"/>
    <dgm:cxn modelId="{C6601C5C-7964-48C1-9126-8E1E7A04EDDC}" type="presOf" srcId="{739F3E6F-9A01-4413-94B3-A8FA1E019C31}" destId="{B6464832-075C-4F68-80A8-A046684B6B16}" srcOrd="0" destOrd="0" presId="urn:microsoft.com/office/officeart/2005/8/layout/hProcess4"/>
    <dgm:cxn modelId="{D3FAE733-C67E-4A38-8A60-1641810AAE75}" type="presOf" srcId="{0CD4C035-FE1A-4F4C-8909-29834C3B52FF}" destId="{313ACED4-EB36-44DF-8F69-2F6AF276DA90}" srcOrd="1" destOrd="1" presId="urn:microsoft.com/office/officeart/2005/8/layout/hProcess4"/>
    <dgm:cxn modelId="{64DF736F-A982-4BC8-9623-9617F2F03176}" type="presOf" srcId="{6DD8EB0C-DE8A-420F-A301-401B182213D6}" destId="{36EA4D87-BCD7-42BC-8018-8B03EE45F6C9}" srcOrd="0" destOrd="0" presId="urn:microsoft.com/office/officeart/2005/8/layout/hProcess4"/>
    <dgm:cxn modelId="{4E98C1A3-F318-4442-B408-CE95415768CE}" srcId="{858D9CC3-CD42-4EB0-9B38-9881E5C6ABB7}" destId="{9307A6D7-950F-4F7C-A7C7-DC7F16843E26}" srcOrd="0" destOrd="0" parTransId="{557AAF38-48D7-47F1-ADB9-67465CF0C5AD}" sibTransId="{A3EF2C92-CEF7-49A4-A586-F12CC8199267}"/>
    <dgm:cxn modelId="{27ACE7FA-CFC1-4111-AE3C-7C6B1FEFB2C5}" type="presOf" srcId="{8A822C25-840E-4141-A128-224030CE1474}" destId="{F7892406-964A-42EB-9F37-F27B600B3892}" srcOrd="1" destOrd="0" presId="urn:microsoft.com/office/officeart/2005/8/layout/hProcess4"/>
    <dgm:cxn modelId="{BE161DA7-C854-4BEA-ADE9-C3E13F332A72}" srcId="{357C1891-D489-4250-B2A8-8CB9DA1C3D2E}" destId="{63CAFCC2-807A-4710-8674-405BDB399103}" srcOrd="2" destOrd="0" parTransId="{3289065B-F8B0-4647-95CC-FBD5BA9B8BFD}" sibTransId="{38242820-1881-4EED-87A7-A4FFB4DAD0F0}"/>
    <dgm:cxn modelId="{78978C57-A5F5-4E7F-A854-F94B593A3B32}" type="presOf" srcId="{357C1891-D489-4250-B2A8-8CB9DA1C3D2E}" destId="{34D2665D-A44D-42A3-AD1B-4098DD306083}" srcOrd="0" destOrd="0" presId="urn:microsoft.com/office/officeart/2005/8/layout/hProcess4"/>
    <dgm:cxn modelId="{7D61500A-F6F2-49AB-BAD6-F90FA201D34A}" srcId="{888ADA1E-9411-4AC0-ACA2-1AFA4C7E8913}" destId="{B5BF8902-EE40-4956-9E63-3E1FAAA10855}" srcOrd="2" destOrd="0" parTransId="{25735ED4-5D1C-43BB-8FE6-44A459C2A879}" sibTransId="{76D486FB-1EFB-467F-9BC1-9E70EA3DE4D3}"/>
    <dgm:cxn modelId="{E16D1455-553E-405E-8FF1-03A6FE5D5DF0}" srcId="{252CB3EE-F56C-484D-A2C6-D92A95CDCB2F}" destId="{0CD4C035-FE1A-4F4C-8909-29834C3B52FF}" srcOrd="1" destOrd="0" parTransId="{C861DBBC-3111-4E91-90E9-3E7DF77CDF18}" sibTransId="{F9836CD0-CBA8-4865-91BA-692B36C83810}"/>
    <dgm:cxn modelId="{5AA0636A-4341-45E6-B9CB-BBB6D2058175}" type="presOf" srcId="{CE863E51-548F-404A-B7DA-22255BDED841}" destId="{1422A272-48DC-42E1-BDF0-8CF1604F8243}" srcOrd="0" destOrd="0" presId="urn:microsoft.com/office/officeart/2005/8/layout/hProcess4"/>
    <dgm:cxn modelId="{0C9AA1AD-8878-4AD6-8B26-23885BE9774B}" type="presOf" srcId="{64A9D308-F910-4F8A-9F9F-1B51AB85A104}" destId="{51B39E5B-BF0C-49E4-B78E-716AF25D88EC}" srcOrd="0" destOrd="0" presId="urn:microsoft.com/office/officeart/2005/8/layout/hProcess4"/>
    <dgm:cxn modelId="{1C4C2AFE-1928-4787-961D-D030B942A959}" type="presOf" srcId="{382A7750-5ED3-4B97-97DB-90CAAB1514A3}" destId="{7AEEDB75-3F42-49D2-925C-B6F1410D53CA}" srcOrd="1" destOrd="2" presId="urn:microsoft.com/office/officeart/2005/8/layout/hProcess4"/>
    <dgm:cxn modelId="{B01B4F7E-1BE1-463C-805C-DE0C7B20A3C4}" type="presOf" srcId="{B5BF8902-EE40-4956-9E63-3E1FAAA10855}" destId="{8D41CBFC-11EF-4497-AA33-185CE0D2F9DB}" srcOrd="0" destOrd="0" presId="urn:microsoft.com/office/officeart/2005/8/layout/hProcess4"/>
    <dgm:cxn modelId="{9BE29862-088C-4967-B198-C035D0A05443}" type="presOf" srcId="{382A7750-5ED3-4B97-97DB-90CAAB1514A3}" destId="{8C024EA1-2B5C-4D84-8303-FCBA2987F5DE}" srcOrd="0" destOrd="2" presId="urn:microsoft.com/office/officeart/2005/8/layout/hProcess4"/>
    <dgm:cxn modelId="{6BA6FB36-E3EA-4FDE-BA36-C54462C17CC4}" type="presOf" srcId="{B2941D0F-A8D1-4D5F-B5A9-1AE43BDAD975}" destId="{BC5EF614-CEA5-4252-9B1A-D8E272A4D424}" srcOrd="0" destOrd="0" presId="urn:microsoft.com/office/officeart/2005/8/layout/hProcess4"/>
    <dgm:cxn modelId="{492447E7-8012-4B66-90F7-2E2C514E962A}" srcId="{252CB3EE-F56C-484D-A2C6-D92A95CDCB2F}" destId="{D7DB3C04-4997-49FF-94A2-900BF573E0C1}" srcOrd="0" destOrd="0" parTransId="{BE5A8180-5634-4F8A-ABF7-BBA4F5610350}" sibTransId="{AFF4E1E6-1537-4A7D-B69C-7D2E60A99524}"/>
    <dgm:cxn modelId="{38E43FB5-0AC3-4286-9954-0336668DA079}" type="presOf" srcId="{F3437BE4-3342-436C-9AFF-8A4D56393974}" destId="{A21A5492-1E67-4834-9BA0-BD8C46048195}" srcOrd="1" destOrd="1" presId="urn:microsoft.com/office/officeart/2005/8/layout/hProcess4"/>
    <dgm:cxn modelId="{FCA51271-0993-4E17-8EDF-C533F00557F0}" srcId="{C4F0EEE5-8CA0-4795-95FB-1CE8A9FE5365}" destId="{E65646D2-2CE1-499B-8F8D-C5619E9449AD}" srcOrd="0" destOrd="0" parTransId="{B194862C-2901-42E7-B6A1-9FDCDB014547}" sibTransId="{DD6D5574-05DE-4A17-9010-19C90D314E06}"/>
    <dgm:cxn modelId="{482ABEAC-39E1-47DF-BF71-026436E480C7}" srcId="{888ADA1E-9411-4AC0-ACA2-1AFA4C7E8913}" destId="{252CB3EE-F56C-484D-A2C6-D92A95CDCB2F}" srcOrd="0" destOrd="0" parTransId="{969402DF-8D93-4B19-866E-906822D43CEF}" sibTransId="{64A9D308-F910-4F8A-9F9F-1B51AB85A104}"/>
    <dgm:cxn modelId="{770C9989-15EB-4071-A3C0-13D114FB6F43}" srcId="{888ADA1E-9411-4AC0-ACA2-1AFA4C7E8913}" destId="{C4F0EEE5-8CA0-4795-95FB-1CE8A9FE5365}" srcOrd="3" destOrd="0" parTransId="{C41845C4-FB85-436B-8A55-FD53681AC25E}" sibTransId="{84D09505-0DFB-4150-9303-608EA3200F65}"/>
    <dgm:cxn modelId="{11E693A0-A67C-4766-8ECE-8331EB78B6C8}" srcId="{B5BF8902-EE40-4956-9E63-3E1FAAA10855}" destId="{0A6CABD2-3F92-4ECE-9399-A94FAD784A66}" srcOrd="0" destOrd="0" parTransId="{91FB19BD-5E9E-4238-9137-6380518B49BB}" sibTransId="{6946C3E5-B94D-43F8-AF53-B2D64D242F82}"/>
    <dgm:cxn modelId="{1A9B2FA5-3CB2-40EC-ABF7-F273AF915A2E}" type="presParOf" srcId="{21DDA94B-4A32-4A70-A5CE-0281639458F5}" destId="{118CB841-5A2F-4CBE-B0BF-F0A50849F018}" srcOrd="0" destOrd="0" presId="urn:microsoft.com/office/officeart/2005/8/layout/hProcess4"/>
    <dgm:cxn modelId="{7B7530FA-7E46-4553-B255-73E0535BDB09}" type="presParOf" srcId="{21DDA94B-4A32-4A70-A5CE-0281639458F5}" destId="{8290E49C-A73D-4ADE-8390-C8F08B6C2F9A}" srcOrd="1" destOrd="0" presId="urn:microsoft.com/office/officeart/2005/8/layout/hProcess4"/>
    <dgm:cxn modelId="{4EFF7BED-1FBD-4042-9387-843AF539440C}" type="presParOf" srcId="{21DDA94B-4A32-4A70-A5CE-0281639458F5}" destId="{C8CB683F-22AD-42F4-A342-E931C1467AAC}" srcOrd="2" destOrd="0" presId="urn:microsoft.com/office/officeart/2005/8/layout/hProcess4"/>
    <dgm:cxn modelId="{8B51A854-0351-4917-B913-D54D65CC3FD7}" type="presParOf" srcId="{C8CB683F-22AD-42F4-A342-E931C1467AAC}" destId="{A94809F9-0A97-4212-959B-22641DDE031C}" srcOrd="0" destOrd="0" presId="urn:microsoft.com/office/officeart/2005/8/layout/hProcess4"/>
    <dgm:cxn modelId="{43D23D0E-0079-4134-AD47-5A4D84510BF6}" type="presParOf" srcId="{A94809F9-0A97-4212-959B-22641DDE031C}" destId="{AB2C07CB-FAC0-41FC-962C-8D0E6EF14F4C}" srcOrd="0" destOrd="0" presId="urn:microsoft.com/office/officeart/2005/8/layout/hProcess4"/>
    <dgm:cxn modelId="{51937D54-91FA-4720-8A31-B18488DD0FA4}" type="presParOf" srcId="{A94809F9-0A97-4212-959B-22641DDE031C}" destId="{0821DBA7-BF62-41EA-B0B2-9ECFADFFD498}" srcOrd="1" destOrd="0" presId="urn:microsoft.com/office/officeart/2005/8/layout/hProcess4"/>
    <dgm:cxn modelId="{BD3E5071-B585-4CD8-B360-B0499C8E40B0}" type="presParOf" srcId="{A94809F9-0A97-4212-959B-22641DDE031C}" destId="{313ACED4-EB36-44DF-8F69-2F6AF276DA90}" srcOrd="2" destOrd="0" presId="urn:microsoft.com/office/officeart/2005/8/layout/hProcess4"/>
    <dgm:cxn modelId="{9E856E5C-5ECC-4353-BC5F-1101D8AAE702}" type="presParOf" srcId="{A94809F9-0A97-4212-959B-22641DDE031C}" destId="{60127F97-5540-43EA-BF13-3BC7B08AF2FB}" srcOrd="3" destOrd="0" presId="urn:microsoft.com/office/officeart/2005/8/layout/hProcess4"/>
    <dgm:cxn modelId="{50C9D762-F697-4D0A-883F-E72E3272C906}" type="presParOf" srcId="{A94809F9-0A97-4212-959B-22641DDE031C}" destId="{2C20A6A3-59FA-4E6C-956D-79CD92A136D2}" srcOrd="4" destOrd="0" presId="urn:microsoft.com/office/officeart/2005/8/layout/hProcess4"/>
    <dgm:cxn modelId="{11CAC7D0-5297-4169-BEA0-8FD74F48BB9F}" type="presParOf" srcId="{C8CB683F-22AD-42F4-A342-E931C1467AAC}" destId="{51B39E5B-BF0C-49E4-B78E-716AF25D88EC}" srcOrd="1" destOrd="0" presId="urn:microsoft.com/office/officeart/2005/8/layout/hProcess4"/>
    <dgm:cxn modelId="{03354D7C-BB75-416B-A14F-7133B1D5CFC9}" type="presParOf" srcId="{C8CB683F-22AD-42F4-A342-E931C1467AAC}" destId="{63EFF057-47CD-4C18-8F89-C190FB87B902}" srcOrd="2" destOrd="0" presId="urn:microsoft.com/office/officeart/2005/8/layout/hProcess4"/>
    <dgm:cxn modelId="{46ADA98C-687B-40D3-9CC2-D336AD24D3C7}" type="presParOf" srcId="{63EFF057-47CD-4C18-8F89-C190FB87B902}" destId="{040A830F-6F31-45AD-9047-BC146DE96A50}" srcOrd="0" destOrd="0" presId="urn:microsoft.com/office/officeart/2005/8/layout/hProcess4"/>
    <dgm:cxn modelId="{CE325A6D-7B66-4FE0-A787-73437850569B}" type="presParOf" srcId="{63EFF057-47CD-4C18-8F89-C190FB87B902}" destId="{8C024EA1-2B5C-4D84-8303-FCBA2987F5DE}" srcOrd="1" destOrd="0" presId="urn:microsoft.com/office/officeart/2005/8/layout/hProcess4"/>
    <dgm:cxn modelId="{65C886A4-D7D9-4F5D-A6C8-AE90CE19B08B}" type="presParOf" srcId="{63EFF057-47CD-4C18-8F89-C190FB87B902}" destId="{7AEEDB75-3F42-49D2-925C-B6F1410D53CA}" srcOrd="2" destOrd="0" presId="urn:microsoft.com/office/officeart/2005/8/layout/hProcess4"/>
    <dgm:cxn modelId="{735AE1FF-0461-46FE-8C92-4885A8FDA58C}" type="presParOf" srcId="{63EFF057-47CD-4C18-8F89-C190FB87B902}" destId="{4572C6E6-8855-4AFB-8CCF-DC95AA2DA0C3}" srcOrd="3" destOrd="0" presId="urn:microsoft.com/office/officeart/2005/8/layout/hProcess4"/>
    <dgm:cxn modelId="{F0FC60F1-2EFC-470B-BC4C-166BACE05195}" type="presParOf" srcId="{63EFF057-47CD-4C18-8F89-C190FB87B902}" destId="{E5E44B31-27C7-412B-A31D-BDA8C77F7E93}" srcOrd="4" destOrd="0" presId="urn:microsoft.com/office/officeart/2005/8/layout/hProcess4"/>
    <dgm:cxn modelId="{AD8AB17D-89E7-4779-9CF6-D62E2580B5A9}" type="presParOf" srcId="{C8CB683F-22AD-42F4-A342-E931C1467AAC}" destId="{7E66CC37-77CF-49F2-B42D-86D4B11A61F4}" srcOrd="3" destOrd="0" presId="urn:microsoft.com/office/officeart/2005/8/layout/hProcess4"/>
    <dgm:cxn modelId="{2AE872DA-162B-43AF-9C1D-58EFD2DC0A62}" type="presParOf" srcId="{C8CB683F-22AD-42F4-A342-E931C1467AAC}" destId="{1F771794-9498-4B65-94EF-6F9E6180AE1A}" srcOrd="4" destOrd="0" presId="urn:microsoft.com/office/officeart/2005/8/layout/hProcess4"/>
    <dgm:cxn modelId="{3445CDC1-C90C-467D-85E3-8E84764B1E57}" type="presParOf" srcId="{1F771794-9498-4B65-94EF-6F9E6180AE1A}" destId="{5A1DC7FB-622F-458D-A54B-2B9C0824E79E}" srcOrd="0" destOrd="0" presId="urn:microsoft.com/office/officeart/2005/8/layout/hProcess4"/>
    <dgm:cxn modelId="{93F097F5-1D82-4DDB-8751-A208772E0BD1}" type="presParOf" srcId="{1F771794-9498-4B65-94EF-6F9E6180AE1A}" destId="{9A869621-3F00-4999-A1E4-8D4EDA398067}" srcOrd="1" destOrd="0" presId="urn:microsoft.com/office/officeart/2005/8/layout/hProcess4"/>
    <dgm:cxn modelId="{6273C34C-748A-4F1B-B0A4-C85410577E54}" type="presParOf" srcId="{1F771794-9498-4B65-94EF-6F9E6180AE1A}" destId="{77032032-25AE-471C-BFAD-9787F836C362}" srcOrd="2" destOrd="0" presId="urn:microsoft.com/office/officeart/2005/8/layout/hProcess4"/>
    <dgm:cxn modelId="{7F49E8C5-EB5F-48DF-87C0-9C648005ACFC}" type="presParOf" srcId="{1F771794-9498-4B65-94EF-6F9E6180AE1A}" destId="{8D41CBFC-11EF-4497-AA33-185CE0D2F9DB}" srcOrd="3" destOrd="0" presId="urn:microsoft.com/office/officeart/2005/8/layout/hProcess4"/>
    <dgm:cxn modelId="{4D45B479-C780-4695-9F89-FE92B562E61A}" type="presParOf" srcId="{1F771794-9498-4B65-94EF-6F9E6180AE1A}" destId="{4CEE061C-EA6A-404B-BB7E-30088B083C1B}" srcOrd="4" destOrd="0" presId="urn:microsoft.com/office/officeart/2005/8/layout/hProcess4"/>
    <dgm:cxn modelId="{43933292-B4E9-463E-A062-8BB4F62B8309}" type="presParOf" srcId="{C8CB683F-22AD-42F4-A342-E931C1467AAC}" destId="{FC9FC208-5F82-4436-ACA8-0742D883B316}" srcOrd="5" destOrd="0" presId="urn:microsoft.com/office/officeart/2005/8/layout/hProcess4"/>
    <dgm:cxn modelId="{79229337-DC97-4F4F-BAE4-EF3285FF9BAA}" type="presParOf" srcId="{C8CB683F-22AD-42F4-A342-E931C1467AAC}" destId="{E7CA4477-0974-4126-95B1-2B79BC0D48D2}" srcOrd="6" destOrd="0" presId="urn:microsoft.com/office/officeart/2005/8/layout/hProcess4"/>
    <dgm:cxn modelId="{8C87AF0F-65CD-4FC9-B73D-8D1A2D05385F}" type="presParOf" srcId="{E7CA4477-0974-4126-95B1-2B79BC0D48D2}" destId="{9952EC64-A179-42B1-AF9A-363FF31591FC}" srcOrd="0" destOrd="0" presId="urn:microsoft.com/office/officeart/2005/8/layout/hProcess4"/>
    <dgm:cxn modelId="{D790BE3F-C56D-4DCF-AE0E-CA27C9ABA2F5}" type="presParOf" srcId="{E7CA4477-0974-4126-95B1-2B79BC0D48D2}" destId="{9A615BE7-2099-4495-AAB8-77F39A5E1339}" srcOrd="1" destOrd="0" presId="urn:microsoft.com/office/officeart/2005/8/layout/hProcess4"/>
    <dgm:cxn modelId="{50FC69B6-A192-4EF6-B5FA-FDAC8984B611}" type="presParOf" srcId="{E7CA4477-0974-4126-95B1-2B79BC0D48D2}" destId="{71C2B206-E708-4928-98BA-1F29681BE720}" srcOrd="2" destOrd="0" presId="urn:microsoft.com/office/officeart/2005/8/layout/hProcess4"/>
    <dgm:cxn modelId="{E4B98D7B-F014-40BC-8F2A-729325B485F6}" type="presParOf" srcId="{E7CA4477-0974-4126-95B1-2B79BC0D48D2}" destId="{807792A6-9A37-4C97-9F06-D62E79E81FBE}" srcOrd="3" destOrd="0" presId="urn:microsoft.com/office/officeart/2005/8/layout/hProcess4"/>
    <dgm:cxn modelId="{291CEEA9-F30C-4CD2-9463-5FC5CAFACFA5}" type="presParOf" srcId="{E7CA4477-0974-4126-95B1-2B79BC0D48D2}" destId="{719C9D3B-81D2-49BA-8655-A220974FDEBC}" srcOrd="4" destOrd="0" presId="urn:microsoft.com/office/officeart/2005/8/layout/hProcess4"/>
    <dgm:cxn modelId="{A4E42616-3BD6-4085-B100-1A5FD37BED8C}" type="presParOf" srcId="{C8CB683F-22AD-42F4-A342-E931C1467AAC}" destId="{2BA4D1F7-750E-41A3-9D9B-9AF7C327FB9A}" srcOrd="7" destOrd="0" presId="urn:microsoft.com/office/officeart/2005/8/layout/hProcess4"/>
    <dgm:cxn modelId="{042AAB66-B1D4-4F9B-B0ED-7CAB7DF33472}" type="presParOf" srcId="{C8CB683F-22AD-42F4-A342-E931C1467AAC}" destId="{5E4A7305-34EE-4476-8B06-3F8164B04E46}" srcOrd="8" destOrd="0" presId="urn:microsoft.com/office/officeart/2005/8/layout/hProcess4"/>
    <dgm:cxn modelId="{19DB8965-FFA9-4061-834B-CB69188517B6}" type="presParOf" srcId="{5E4A7305-34EE-4476-8B06-3F8164B04E46}" destId="{927876F3-89E8-4510-B500-4A8908F4C3B7}" srcOrd="0" destOrd="0" presId="urn:microsoft.com/office/officeart/2005/8/layout/hProcess4"/>
    <dgm:cxn modelId="{FA7067C2-5A9E-49AF-B6EF-580003129D88}" type="presParOf" srcId="{5E4A7305-34EE-4476-8B06-3F8164B04E46}" destId="{474EAAE1-2D52-474D-B86F-4B60CEE5E79C}" srcOrd="1" destOrd="0" presId="urn:microsoft.com/office/officeart/2005/8/layout/hProcess4"/>
    <dgm:cxn modelId="{34EACC46-2590-40E7-991F-D733FB118601}" type="presParOf" srcId="{5E4A7305-34EE-4476-8B06-3F8164B04E46}" destId="{F7892406-964A-42EB-9F37-F27B600B3892}" srcOrd="2" destOrd="0" presId="urn:microsoft.com/office/officeart/2005/8/layout/hProcess4"/>
    <dgm:cxn modelId="{78B43973-316E-4DA3-9625-9BA39D31DC05}" type="presParOf" srcId="{5E4A7305-34EE-4476-8B06-3F8164B04E46}" destId="{34D2665D-A44D-42A3-AD1B-4098DD306083}" srcOrd="3" destOrd="0" presId="urn:microsoft.com/office/officeart/2005/8/layout/hProcess4"/>
    <dgm:cxn modelId="{5AD1CDB3-7FAE-46A4-8250-083C688A282C}" type="presParOf" srcId="{5E4A7305-34EE-4476-8B06-3F8164B04E46}" destId="{204C8CC8-112D-4086-A00C-0CCFE50585CD}" srcOrd="4" destOrd="0" presId="urn:microsoft.com/office/officeart/2005/8/layout/hProcess4"/>
    <dgm:cxn modelId="{72CCDE9F-4463-4C77-BFD2-FD7378889BC7}" type="presParOf" srcId="{C8CB683F-22AD-42F4-A342-E931C1467AAC}" destId="{B6464832-075C-4F68-80A8-A046684B6B16}" srcOrd="9" destOrd="0" presId="urn:microsoft.com/office/officeart/2005/8/layout/hProcess4"/>
    <dgm:cxn modelId="{151AD100-2DCE-4E35-B4BD-CE3A17AA3792}" type="presParOf" srcId="{C8CB683F-22AD-42F4-A342-E931C1467AAC}" destId="{99AE6A8E-251E-4BAB-8F6C-6F92796C63D6}" srcOrd="10" destOrd="0" presId="urn:microsoft.com/office/officeart/2005/8/layout/hProcess4"/>
    <dgm:cxn modelId="{E664CEF2-47A9-48C7-BDE3-8BF60999AAF1}" type="presParOf" srcId="{99AE6A8E-251E-4BAB-8F6C-6F92796C63D6}" destId="{62829E61-72A3-45A4-806B-B7CFBF2658B0}" srcOrd="0" destOrd="0" presId="urn:microsoft.com/office/officeart/2005/8/layout/hProcess4"/>
    <dgm:cxn modelId="{5C70BECD-10D9-4428-9825-A19FDBE20C68}" type="presParOf" srcId="{99AE6A8E-251E-4BAB-8F6C-6F92796C63D6}" destId="{1422A272-48DC-42E1-BDF0-8CF1604F8243}" srcOrd="1" destOrd="0" presId="urn:microsoft.com/office/officeart/2005/8/layout/hProcess4"/>
    <dgm:cxn modelId="{BC89525D-5F99-4858-974A-40DA386264A9}" type="presParOf" srcId="{99AE6A8E-251E-4BAB-8F6C-6F92796C63D6}" destId="{4020E70C-2B22-4FD2-9353-AC3E1C8C1388}" srcOrd="2" destOrd="0" presId="urn:microsoft.com/office/officeart/2005/8/layout/hProcess4"/>
    <dgm:cxn modelId="{35E416FB-834E-4B90-A4CB-820AC66BFC0C}" type="presParOf" srcId="{99AE6A8E-251E-4BAB-8F6C-6F92796C63D6}" destId="{BC5EF614-CEA5-4252-9B1A-D8E272A4D424}" srcOrd="3" destOrd="0" presId="urn:microsoft.com/office/officeart/2005/8/layout/hProcess4"/>
    <dgm:cxn modelId="{7EFB4727-546F-4A87-B714-6995C991C087}" type="presParOf" srcId="{99AE6A8E-251E-4BAB-8F6C-6F92796C63D6}" destId="{3782FBEF-E6AB-47BF-AAB7-B73C52BC0569}" srcOrd="4" destOrd="0" presId="urn:microsoft.com/office/officeart/2005/8/layout/hProcess4"/>
    <dgm:cxn modelId="{45F7E5D7-73F2-4ADE-B9B1-A974D48A83F2}" type="presParOf" srcId="{C8CB683F-22AD-42F4-A342-E931C1467AAC}" destId="{594648D4-9D2E-4EFC-824C-F13782B7C4BD}" srcOrd="11" destOrd="0" presId="urn:microsoft.com/office/officeart/2005/8/layout/hProcess4"/>
    <dgm:cxn modelId="{7C92F92A-239C-4DDD-9E3D-C4629A4A2FAB}" type="presParOf" srcId="{C8CB683F-22AD-42F4-A342-E931C1467AAC}" destId="{98948A6F-ED94-48E4-AE6F-0AC3660B1793}" srcOrd="12" destOrd="0" presId="urn:microsoft.com/office/officeart/2005/8/layout/hProcess4"/>
    <dgm:cxn modelId="{28284E4D-F47D-4F0E-9B15-B4CF64BE3061}" type="presParOf" srcId="{98948A6F-ED94-48E4-AE6F-0AC3660B1793}" destId="{9C34C16F-4AB9-49E2-BD86-0FA0089460BB}" srcOrd="0" destOrd="0" presId="urn:microsoft.com/office/officeart/2005/8/layout/hProcess4"/>
    <dgm:cxn modelId="{D566C51E-FC88-441C-A4E4-25B01D1497AF}" type="presParOf" srcId="{98948A6F-ED94-48E4-AE6F-0AC3660B1793}" destId="{36EA4D87-BCD7-42BC-8018-8B03EE45F6C9}" srcOrd="1" destOrd="0" presId="urn:microsoft.com/office/officeart/2005/8/layout/hProcess4"/>
    <dgm:cxn modelId="{BA7BCF13-499E-4881-9B67-3E0EAEC9F149}" type="presParOf" srcId="{98948A6F-ED94-48E4-AE6F-0AC3660B1793}" destId="{A21A5492-1E67-4834-9BA0-BD8C46048195}" srcOrd="2" destOrd="0" presId="urn:microsoft.com/office/officeart/2005/8/layout/hProcess4"/>
    <dgm:cxn modelId="{91FE3B74-0E0A-4742-84DD-5556809E055D}" type="presParOf" srcId="{98948A6F-ED94-48E4-AE6F-0AC3660B1793}" destId="{34F172FA-C17A-4616-A2F3-7894FA36D8B3}" srcOrd="3" destOrd="0" presId="urn:microsoft.com/office/officeart/2005/8/layout/hProcess4"/>
    <dgm:cxn modelId="{30A38410-7DC7-404D-BA80-BC6E5CF09285}" type="presParOf" srcId="{98948A6F-ED94-48E4-AE6F-0AC3660B1793}" destId="{C0B8A275-2A7C-4C49-AF05-1D0FC6B7C298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0435B25-75CB-49F6-922D-26B96EF4C01E}" type="doc">
      <dgm:prSet loTypeId="urn:microsoft.com/office/officeart/2005/8/layout/radial2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63F0A88-21A4-44C3-9727-CF2B2ED7B0BC}">
      <dgm:prSet phldrT="[Text]"/>
      <dgm:spPr/>
      <dgm:t>
        <a:bodyPr/>
        <a:lstStyle/>
        <a:p>
          <a:r>
            <a:rPr lang="en-US" dirty="0" smtClean="0"/>
            <a:t>Góc truyền thông</a:t>
          </a:r>
          <a:endParaRPr lang="en-US" dirty="0"/>
        </a:p>
      </dgm:t>
    </dgm:pt>
    <dgm:pt modelId="{CF6FF0B2-B7D5-4DD5-A7DA-8F29253B545E}" type="parTrans" cxnId="{8168DE43-CE12-43A8-8B65-10C590832221}">
      <dgm:prSet/>
      <dgm:spPr/>
      <dgm:t>
        <a:bodyPr/>
        <a:lstStyle/>
        <a:p>
          <a:endParaRPr lang="en-US"/>
        </a:p>
      </dgm:t>
    </dgm:pt>
    <dgm:pt modelId="{5EC4909C-254F-4B5B-9512-0BE2EF05B822}" type="sibTrans" cxnId="{8168DE43-CE12-43A8-8B65-10C590832221}">
      <dgm:prSet/>
      <dgm:spPr/>
      <dgm:t>
        <a:bodyPr/>
        <a:lstStyle/>
        <a:p>
          <a:endParaRPr lang="en-US"/>
        </a:p>
      </dgm:t>
    </dgm:pt>
    <dgm:pt modelId="{6A9159BF-F196-4ACB-8F8A-021D605A97C4}">
      <dgm:prSet phldrT="[Text]"/>
      <dgm:spPr/>
      <dgm:t>
        <a:bodyPr/>
        <a:lstStyle/>
        <a:p>
          <a:r>
            <a:rPr lang="en-US" dirty="0" smtClean="0"/>
            <a:t>Nơi đông người, dễ tiếp cận</a:t>
          </a:r>
          <a:endParaRPr lang="en-US" dirty="0"/>
        </a:p>
      </dgm:t>
    </dgm:pt>
    <dgm:pt modelId="{62151B5D-0D88-4D65-8D17-18AF9042FB7E}" type="parTrans" cxnId="{97650422-CB20-4357-A2EB-5F9565D62841}">
      <dgm:prSet/>
      <dgm:spPr/>
      <dgm:t>
        <a:bodyPr/>
        <a:lstStyle/>
        <a:p>
          <a:endParaRPr lang="en-US"/>
        </a:p>
      </dgm:t>
    </dgm:pt>
    <dgm:pt modelId="{006FDF6E-6156-4071-8F28-D995A869C0C9}" type="sibTrans" cxnId="{97650422-CB20-4357-A2EB-5F9565D62841}">
      <dgm:prSet/>
      <dgm:spPr/>
      <dgm:t>
        <a:bodyPr/>
        <a:lstStyle/>
        <a:p>
          <a:endParaRPr lang="en-US"/>
        </a:p>
      </dgm:t>
    </dgm:pt>
    <dgm:pt modelId="{3F78B3BF-39D8-4C83-B1D8-EA9C9D0E3DB1}">
      <dgm:prSet phldrT="[Text]"/>
      <dgm:spPr/>
      <dgm:t>
        <a:bodyPr/>
        <a:lstStyle/>
        <a:p>
          <a:r>
            <a:rPr lang="en-US" dirty="0" smtClean="0"/>
            <a:t>Họp PHHS</a:t>
          </a:r>
          <a:endParaRPr lang="en-US" dirty="0"/>
        </a:p>
      </dgm:t>
    </dgm:pt>
    <dgm:pt modelId="{A93B2F24-CC69-4924-8590-D6332C153F68}" type="parTrans" cxnId="{0E9454CD-F024-40CA-BB15-27A6B78CAD05}">
      <dgm:prSet/>
      <dgm:spPr/>
      <dgm:t>
        <a:bodyPr/>
        <a:lstStyle/>
        <a:p>
          <a:endParaRPr lang="en-US"/>
        </a:p>
      </dgm:t>
    </dgm:pt>
    <dgm:pt modelId="{0A1063D7-81A5-4D9C-B6FC-E49B86802485}" type="sibTrans" cxnId="{0E9454CD-F024-40CA-BB15-27A6B78CAD05}">
      <dgm:prSet/>
      <dgm:spPr/>
      <dgm:t>
        <a:bodyPr/>
        <a:lstStyle/>
        <a:p>
          <a:endParaRPr lang="en-US"/>
        </a:p>
      </dgm:t>
    </dgm:pt>
    <dgm:pt modelId="{F6161869-FA2E-43AE-9A36-48558B0A2573}">
      <dgm:prSet phldrT="[Text]"/>
      <dgm:spPr/>
      <dgm:t>
        <a:bodyPr/>
        <a:lstStyle/>
        <a:p>
          <a:r>
            <a:rPr lang="en-US" dirty="0" smtClean="0"/>
            <a:t>Định kỳ</a:t>
          </a:r>
          <a:endParaRPr lang="en-US" dirty="0"/>
        </a:p>
      </dgm:t>
    </dgm:pt>
    <dgm:pt modelId="{CBB3833C-08EB-4EC1-845E-DFDF541E0E2D}" type="parTrans" cxnId="{B6817BA1-B13F-46C6-AACF-F3AE84C2012E}">
      <dgm:prSet/>
      <dgm:spPr/>
      <dgm:t>
        <a:bodyPr/>
        <a:lstStyle/>
        <a:p>
          <a:endParaRPr lang="en-US"/>
        </a:p>
      </dgm:t>
    </dgm:pt>
    <dgm:pt modelId="{696019C4-3A84-49B0-880D-08CCC7D39084}" type="sibTrans" cxnId="{B6817BA1-B13F-46C6-AACF-F3AE84C2012E}">
      <dgm:prSet/>
      <dgm:spPr/>
      <dgm:t>
        <a:bodyPr/>
        <a:lstStyle/>
        <a:p>
          <a:endParaRPr lang="en-US"/>
        </a:p>
      </dgm:t>
    </dgm:pt>
    <dgm:pt modelId="{2BFDB3F5-AE49-448D-AB34-7DC1BB68B957}">
      <dgm:prSet phldrT="[Text]"/>
      <dgm:spPr/>
      <dgm:t>
        <a:bodyPr/>
        <a:lstStyle/>
        <a:p>
          <a:r>
            <a:rPr lang="en-US" dirty="0" smtClean="0"/>
            <a:t>Đột xuất khi cần</a:t>
          </a:r>
          <a:endParaRPr lang="en-US" dirty="0"/>
        </a:p>
      </dgm:t>
    </dgm:pt>
    <dgm:pt modelId="{603F2BCE-C37E-4E30-988A-BF9AB0DF3D32}" type="parTrans" cxnId="{212F979D-8565-43F2-9CDF-DEE080D5F616}">
      <dgm:prSet/>
      <dgm:spPr/>
      <dgm:t>
        <a:bodyPr/>
        <a:lstStyle/>
        <a:p>
          <a:endParaRPr lang="en-US"/>
        </a:p>
      </dgm:t>
    </dgm:pt>
    <dgm:pt modelId="{62FBE868-4E2A-4693-8603-14C6DFEF96D4}" type="sibTrans" cxnId="{212F979D-8565-43F2-9CDF-DEE080D5F616}">
      <dgm:prSet/>
      <dgm:spPr/>
      <dgm:t>
        <a:bodyPr/>
        <a:lstStyle/>
        <a:p>
          <a:endParaRPr lang="en-US"/>
        </a:p>
      </dgm:t>
    </dgm:pt>
    <dgm:pt modelId="{6C1C0F13-FD83-4118-86CE-0BF103A128BF}">
      <dgm:prSet phldrT="[Text]"/>
      <dgm:spPr/>
      <dgm:t>
        <a:bodyPr/>
        <a:lstStyle/>
        <a:p>
          <a:r>
            <a:rPr lang="en-US" dirty="0" smtClean="0"/>
            <a:t>Tờ rơi, thư ngỏ</a:t>
          </a:r>
          <a:endParaRPr lang="en-US" dirty="0"/>
        </a:p>
      </dgm:t>
    </dgm:pt>
    <dgm:pt modelId="{246F6997-2870-4719-ACFD-B050997BEAC6}" type="parTrans" cxnId="{F21DA898-969B-429E-8C8B-1E3C4D6EAE6B}">
      <dgm:prSet/>
      <dgm:spPr/>
      <dgm:t>
        <a:bodyPr/>
        <a:lstStyle/>
        <a:p>
          <a:endParaRPr lang="en-US"/>
        </a:p>
      </dgm:t>
    </dgm:pt>
    <dgm:pt modelId="{7CCCF5C1-96AA-4A7A-987C-1CFE26CA0656}" type="sibTrans" cxnId="{F21DA898-969B-429E-8C8B-1E3C4D6EAE6B}">
      <dgm:prSet/>
      <dgm:spPr/>
      <dgm:t>
        <a:bodyPr/>
        <a:lstStyle/>
        <a:p>
          <a:endParaRPr lang="en-US"/>
        </a:p>
      </dgm:t>
    </dgm:pt>
    <dgm:pt modelId="{05981DAA-349E-4BE1-8560-DFF4287EFABF}">
      <dgm:prSet phldrT="[Text]"/>
      <dgm:spPr/>
      <dgm:t>
        <a:bodyPr/>
        <a:lstStyle/>
        <a:p>
          <a:r>
            <a:rPr lang="en-US" dirty="0" smtClean="0"/>
            <a:t>Khi cần</a:t>
          </a:r>
          <a:endParaRPr lang="en-US" dirty="0"/>
        </a:p>
      </dgm:t>
    </dgm:pt>
    <dgm:pt modelId="{DFA7257F-B6F1-461C-8727-5151D95A1C8D}" type="parTrans" cxnId="{0F5F6408-03CA-4D3D-9CFE-8C97BFED3254}">
      <dgm:prSet/>
      <dgm:spPr/>
      <dgm:t>
        <a:bodyPr/>
        <a:lstStyle/>
        <a:p>
          <a:endParaRPr lang="en-US"/>
        </a:p>
      </dgm:t>
    </dgm:pt>
    <dgm:pt modelId="{953041B9-0E1A-4FB6-98C0-626B36101B0B}" type="sibTrans" cxnId="{0F5F6408-03CA-4D3D-9CFE-8C97BFED3254}">
      <dgm:prSet/>
      <dgm:spPr/>
      <dgm:t>
        <a:bodyPr/>
        <a:lstStyle/>
        <a:p>
          <a:endParaRPr lang="en-US"/>
        </a:p>
      </dgm:t>
    </dgm:pt>
    <dgm:pt modelId="{CDFA17CE-E45F-4FD0-B0ED-ACE715AB55F2}">
      <dgm:prSet phldrT="[Text]"/>
      <dgm:spPr/>
      <dgm:t>
        <a:bodyPr/>
        <a:lstStyle/>
        <a:p>
          <a:r>
            <a:rPr lang="en-US" dirty="0" smtClean="0"/>
            <a:t>Cần trình bày đẹp, luôn cập nhật</a:t>
          </a:r>
          <a:endParaRPr lang="en-US" dirty="0"/>
        </a:p>
      </dgm:t>
    </dgm:pt>
    <dgm:pt modelId="{0B8E90C1-881A-475D-8F9F-8A9E52FDE507}" type="parTrans" cxnId="{C58D195F-9497-4A96-B9BB-EB36414ECB2B}">
      <dgm:prSet/>
      <dgm:spPr/>
      <dgm:t>
        <a:bodyPr/>
        <a:lstStyle/>
        <a:p>
          <a:endParaRPr lang="en-US"/>
        </a:p>
      </dgm:t>
    </dgm:pt>
    <dgm:pt modelId="{77F3077C-AB70-46C0-B69F-C614502403C2}" type="sibTrans" cxnId="{C58D195F-9497-4A96-B9BB-EB36414ECB2B}">
      <dgm:prSet/>
      <dgm:spPr/>
      <dgm:t>
        <a:bodyPr/>
        <a:lstStyle/>
        <a:p>
          <a:endParaRPr lang="en-US"/>
        </a:p>
      </dgm:t>
    </dgm:pt>
    <dgm:pt modelId="{65072ABA-0F60-40F9-AC94-60FB106F7118}" type="pres">
      <dgm:prSet presAssocID="{10435B25-75CB-49F6-922D-26B96EF4C01E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04F073A-38EB-4ABF-8745-958C4384913F}" type="pres">
      <dgm:prSet presAssocID="{10435B25-75CB-49F6-922D-26B96EF4C01E}" presName="cycle" presStyleCnt="0"/>
      <dgm:spPr/>
    </dgm:pt>
    <dgm:pt modelId="{6325E812-3FB7-4C57-A4E0-D5BC13B7501C}" type="pres">
      <dgm:prSet presAssocID="{10435B25-75CB-49F6-922D-26B96EF4C01E}" presName="centerShape" presStyleCnt="0"/>
      <dgm:spPr/>
    </dgm:pt>
    <dgm:pt modelId="{FE27E690-5B02-4B53-9094-D8C22A636964}" type="pres">
      <dgm:prSet presAssocID="{10435B25-75CB-49F6-922D-26B96EF4C01E}" presName="connSite" presStyleLbl="node1" presStyleIdx="0" presStyleCnt="4"/>
      <dgm:spPr/>
    </dgm:pt>
    <dgm:pt modelId="{2F74960F-186C-4BF9-8954-0C46D0B09FFC}" type="pres">
      <dgm:prSet presAssocID="{10435B25-75CB-49F6-922D-26B96EF4C01E}" presName="visible" presStyleLbl="nod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5B8DD4EE-EF09-4175-8342-904A71DC3CBF}" type="pres">
      <dgm:prSet presAssocID="{CF6FF0B2-B7D5-4DD5-A7DA-8F29253B545E}" presName="Name25" presStyleLbl="parChTrans1D1" presStyleIdx="0" presStyleCnt="3"/>
      <dgm:spPr/>
      <dgm:t>
        <a:bodyPr/>
        <a:lstStyle/>
        <a:p>
          <a:endParaRPr lang="en-US"/>
        </a:p>
      </dgm:t>
    </dgm:pt>
    <dgm:pt modelId="{23249859-1FFA-432F-9B65-D07B9EDD0832}" type="pres">
      <dgm:prSet presAssocID="{763F0A88-21A4-44C3-9727-CF2B2ED7B0BC}" presName="node" presStyleCnt="0"/>
      <dgm:spPr/>
    </dgm:pt>
    <dgm:pt modelId="{6973079E-6431-48F3-B7A3-E7E30386BD8B}" type="pres">
      <dgm:prSet presAssocID="{763F0A88-21A4-44C3-9727-CF2B2ED7B0BC}" presName="parentNode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305537-DFED-4DC9-B6FB-EA765DF3FE27}" type="pres">
      <dgm:prSet presAssocID="{763F0A88-21A4-44C3-9727-CF2B2ED7B0BC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E9230B-A01E-4E89-8C05-93848BC4E05D}" type="pres">
      <dgm:prSet presAssocID="{A93B2F24-CC69-4924-8590-D6332C153F68}" presName="Name25" presStyleLbl="parChTrans1D1" presStyleIdx="1" presStyleCnt="3"/>
      <dgm:spPr/>
      <dgm:t>
        <a:bodyPr/>
        <a:lstStyle/>
        <a:p>
          <a:endParaRPr lang="en-US"/>
        </a:p>
      </dgm:t>
    </dgm:pt>
    <dgm:pt modelId="{ECA30146-6A58-429D-9EBD-1721FC72F187}" type="pres">
      <dgm:prSet presAssocID="{3F78B3BF-39D8-4C83-B1D8-EA9C9D0E3DB1}" presName="node" presStyleCnt="0"/>
      <dgm:spPr/>
    </dgm:pt>
    <dgm:pt modelId="{ACCD1287-BF4C-424D-BDC9-BC83BB22A67A}" type="pres">
      <dgm:prSet presAssocID="{3F78B3BF-39D8-4C83-B1D8-EA9C9D0E3DB1}" presName="parentNode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6BAF23-4A07-48F9-A688-79C303D4CB6F}" type="pres">
      <dgm:prSet presAssocID="{3F78B3BF-39D8-4C83-B1D8-EA9C9D0E3DB1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008E6A-0D15-4D93-8F0C-C456C6880737}" type="pres">
      <dgm:prSet presAssocID="{246F6997-2870-4719-ACFD-B050997BEAC6}" presName="Name25" presStyleLbl="parChTrans1D1" presStyleIdx="2" presStyleCnt="3"/>
      <dgm:spPr/>
      <dgm:t>
        <a:bodyPr/>
        <a:lstStyle/>
        <a:p>
          <a:endParaRPr lang="en-US"/>
        </a:p>
      </dgm:t>
    </dgm:pt>
    <dgm:pt modelId="{5327E0E1-674B-4B5D-BC9F-FEAFDA0D5049}" type="pres">
      <dgm:prSet presAssocID="{6C1C0F13-FD83-4118-86CE-0BF103A128BF}" presName="node" presStyleCnt="0"/>
      <dgm:spPr/>
    </dgm:pt>
    <dgm:pt modelId="{FCD9C86F-4CDD-4736-9C72-743A25CCBC10}" type="pres">
      <dgm:prSet presAssocID="{6C1C0F13-FD83-4118-86CE-0BF103A128BF}" presName="parentNode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5AB553-6A82-4ABE-8934-4B7DAB5BE809}" type="pres">
      <dgm:prSet presAssocID="{6C1C0F13-FD83-4118-86CE-0BF103A128BF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5E9694F-C3A9-4A60-845D-93DC88AE330F}" type="presOf" srcId="{2BFDB3F5-AE49-448D-AB34-7DC1BB68B957}" destId="{2B6BAF23-4A07-48F9-A688-79C303D4CB6F}" srcOrd="0" destOrd="1" presId="urn:microsoft.com/office/officeart/2005/8/layout/radial2"/>
    <dgm:cxn modelId="{0E9454CD-F024-40CA-BB15-27A6B78CAD05}" srcId="{10435B25-75CB-49F6-922D-26B96EF4C01E}" destId="{3F78B3BF-39D8-4C83-B1D8-EA9C9D0E3DB1}" srcOrd="1" destOrd="0" parTransId="{A93B2F24-CC69-4924-8590-D6332C153F68}" sibTransId="{0A1063D7-81A5-4D9C-B6FC-E49B86802485}"/>
    <dgm:cxn modelId="{31C396AD-F147-421B-AF54-F06746FF6C5B}" type="presOf" srcId="{10435B25-75CB-49F6-922D-26B96EF4C01E}" destId="{65072ABA-0F60-40F9-AC94-60FB106F7118}" srcOrd="0" destOrd="0" presId="urn:microsoft.com/office/officeart/2005/8/layout/radial2"/>
    <dgm:cxn modelId="{B6817BA1-B13F-46C6-AACF-F3AE84C2012E}" srcId="{3F78B3BF-39D8-4C83-B1D8-EA9C9D0E3DB1}" destId="{F6161869-FA2E-43AE-9A36-48558B0A2573}" srcOrd="0" destOrd="0" parTransId="{CBB3833C-08EB-4EC1-845E-DFDF541E0E2D}" sibTransId="{696019C4-3A84-49B0-880D-08CCC7D39084}"/>
    <dgm:cxn modelId="{11699CFC-51AA-40E1-BEB9-7DB307F69092}" type="presOf" srcId="{3F78B3BF-39D8-4C83-B1D8-EA9C9D0E3DB1}" destId="{ACCD1287-BF4C-424D-BDC9-BC83BB22A67A}" srcOrd="0" destOrd="0" presId="urn:microsoft.com/office/officeart/2005/8/layout/radial2"/>
    <dgm:cxn modelId="{2D5B8B44-D7FC-438B-A20D-2654B128D695}" type="presOf" srcId="{F6161869-FA2E-43AE-9A36-48558B0A2573}" destId="{2B6BAF23-4A07-48F9-A688-79C303D4CB6F}" srcOrd="0" destOrd="0" presId="urn:microsoft.com/office/officeart/2005/8/layout/radial2"/>
    <dgm:cxn modelId="{0E506484-A682-4582-A730-B1C09A43F168}" type="presOf" srcId="{CDFA17CE-E45F-4FD0-B0ED-ACE715AB55F2}" destId="{88305537-DFED-4DC9-B6FB-EA765DF3FE27}" srcOrd="0" destOrd="1" presId="urn:microsoft.com/office/officeart/2005/8/layout/radial2"/>
    <dgm:cxn modelId="{50431A5E-FAB4-4DE4-ACAF-EFB31BBA22DE}" type="presOf" srcId="{763F0A88-21A4-44C3-9727-CF2B2ED7B0BC}" destId="{6973079E-6431-48F3-B7A3-E7E30386BD8B}" srcOrd="0" destOrd="0" presId="urn:microsoft.com/office/officeart/2005/8/layout/radial2"/>
    <dgm:cxn modelId="{F21DA898-969B-429E-8C8B-1E3C4D6EAE6B}" srcId="{10435B25-75CB-49F6-922D-26B96EF4C01E}" destId="{6C1C0F13-FD83-4118-86CE-0BF103A128BF}" srcOrd="2" destOrd="0" parTransId="{246F6997-2870-4719-ACFD-B050997BEAC6}" sibTransId="{7CCCF5C1-96AA-4A7A-987C-1CFE26CA0656}"/>
    <dgm:cxn modelId="{9C0E323F-843A-42D1-B186-696B377DF1A9}" type="presOf" srcId="{6A9159BF-F196-4ACB-8F8A-021D605A97C4}" destId="{88305537-DFED-4DC9-B6FB-EA765DF3FE27}" srcOrd="0" destOrd="0" presId="urn:microsoft.com/office/officeart/2005/8/layout/radial2"/>
    <dgm:cxn modelId="{C58D195F-9497-4A96-B9BB-EB36414ECB2B}" srcId="{763F0A88-21A4-44C3-9727-CF2B2ED7B0BC}" destId="{CDFA17CE-E45F-4FD0-B0ED-ACE715AB55F2}" srcOrd="1" destOrd="0" parTransId="{0B8E90C1-881A-475D-8F9F-8A9E52FDE507}" sibTransId="{77F3077C-AB70-46C0-B69F-C614502403C2}"/>
    <dgm:cxn modelId="{0F5F6408-03CA-4D3D-9CFE-8C97BFED3254}" srcId="{6C1C0F13-FD83-4118-86CE-0BF103A128BF}" destId="{05981DAA-349E-4BE1-8560-DFF4287EFABF}" srcOrd="0" destOrd="0" parTransId="{DFA7257F-B6F1-461C-8727-5151D95A1C8D}" sibTransId="{953041B9-0E1A-4FB6-98C0-626B36101B0B}"/>
    <dgm:cxn modelId="{9720C4A6-A04F-4387-9BE6-A74D667A9D1D}" type="presOf" srcId="{A93B2F24-CC69-4924-8590-D6332C153F68}" destId="{3BE9230B-A01E-4E89-8C05-93848BC4E05D}" srcOrd="0" destOrd="0" presId="urn:microsoft.com/office/officeart/2005/8/layout/radial2"/>
    <dgm:cxn modelId="{19ABA481-67FE-4B2B-862E-BA5B8FA342BA}" type="presOf" srcId="{246F6997-2870-4719-ACFD-B050997BEAC6}" destId="{9F008E6A-0D15-4D93-8F0C-C456C6880737}" srcOrd="0" destOrd="0" presId="urn:microsoft.com/office/officeart/2005/8/layout/radial2"/>
    <dgm:cxn modelId="{966BF833-1443-41B3-8306-E61C585C7460}" type="presOf" srcId="{CF6FF0B2-B7D5-4DD5-A7DA-8F29253B545E}" destId="{5B8DD4EE-EF09-4175-8342-904A71DC3CBF}" srcOrd="0" destOrd="0" presId="urn:microsoft.com/office/officeart/2005/8/layout/radial2"/>
    <dgm:cxn modelId="{C78DF1FB-7E49-405D-9C6C-BEA04DFC715F}" type="presOf" srcId="{05981DAA-349E-4BE1-8560-DFF4287EFABF}" destId="{955AB553-6A82-4ABE-8934-4B7DAB5BE809}" srcOrd="0" destOrd="0" presId="urn:microsoft.com/office/officeart/2005/8/layout/radial2"/>
    <dgm:cxn modelId="{212F979D-8565-43F2-9CDF-DEE080D5F616}" srcId="{3F78B3BF-39D8-4C83-B1D8-EA9C9D0E3DB1}" destId="{2BFDB3F5-AE49-448D-AB34-7DC1BB68B957}" srcOrd="1" destOrd="0" parTransId="{603F2BCE-C37E-4E30-988A-BF9AB0DF3D32}" sibTransId="{62FBE868-4E2A-4693-8603-14C6DFEF96D4}"/>
    <dgm:cxn modelId="{8168DE43-CE12-43A8-8B65-10C590832221}" srcId="{10435B25-75CB-49F6-922D-26B96EF4C01E}" destId="{763F0A88-21A4-44C3-9727-CF2B2ED7B0BC}" srcOrd="0" destOrd="0" parTransId="{CF6FF0B2-B7D5-4DD5-A7DA-8F29253B545E}" sibTransId="{5EC4909C-254F-4B5B-9512-0BE2EF05B822}"/>
    <dgm:cxn modelId="{97650422-CB20-4357-A2EB-5F9565D62841}" srcId="{763F0A88-21A4-44C3-9727-CF2B2ED7B0BC}" destId="{6A9159BF-F196-4ACB-8F8A-021D605A97C4}" srcOrd="0" destOrd="0" parTransId="{62151B5D-0D88-4D65-8D17-18AF9042FB7E}" sibTransId="{006FDF6E-6156-4071-8F28-D995A869C0C9}"/>
    <dgm:cxn modelId="{46179041-1C18-427A-85E3-A33DDEFF8C67}" type="presOf" srcId="{6C1C0F13-FD83-4118-86CE-0BF103A128BF}" destId="{FCD9C86F-4CDD-4736-9C72-743A25CCBC10}" srcOrd="0" destOrd="0" presId="urn:microsoft.com/office/officeart/2005/8/layout/radial2"/>
    <dgm:cxn modelId="{6122E370-BFED-4EBE-B5D0-690BC80A7276}" type="presParOf" srcId="{65072ABA-0F60-40F9-AC94-60FB106F7118}" destId="{404F073A-38EB-4ABF-8745-958C4384913F}" srcOrd="0" destOrd="0" presId="urn:microsoft.com/office/officeart/2005/8/layout/radial2"/>
    <dgm:cxn modelId="{A019DDDC-4A19-434F-8E0B-8133560E4E7D}" type="presParOf" srcId="{404F073A-38EB-4ABF-8745-958C4384913F}" destId="{6325E812-3FB7-4C57-A4E0-D5BC13B7501C}" srcOrd="0" destOrd="0" presId="urn:microsoft.com/office/officeart/2005/8/layout/radial2"/>
    <dgm:cxn modelId="{EB823D44-8778-41E1-A7DB-120ED7515F6D}" type="presParOf" srcId="{6325E812-3FB7-4C57-A4E0-D5BC13B7501C}" destId="{FE27E690-5B02-4B53-9094-D8C22A636964}" srcOrd="0" destOrd="0" presId="urn:microsoft.com/office/officeart/2005/8/layout/radial2"/>
    <dgm:cxn modelId="{BE1ABF74-0510-444D-9926-963BE3F5700F}" type="presParOf" srcId="{6325E812-3FB7-4C57-A4E0-D5BC13B7501C}" destId="{2F74960F-186C-4BF9-8954-0C46D0B09FFC}" srcOrd="1" destOrd="0" presId="urn:microsoft.com/office/officeart/2005/8/layout/radial2"/>
    <dgm:cxn modelId="{AFE9B154-BE98-4330-B4F4-F928331E9D8A}" type="presParOf" srcId="{404F073A-38EB-4ABF-8745-958C4384913F}" destId="{5B8DD4EE-EF09-4175-8342-904A71DC3CBF}" srcOrd="1" destOrd="0" presId="urn:microsoft.com/office/officeart/2005/8/layout/radial2"/>
    <dgm:cxn modelId="{556EE8BA-6AE8-4B36-842E-87673B003837}" type="presParOf" srcId="{404F073A-38EB-4ABF-8745-958C4384913F}" destId="{23249859-1FFA-432F-9B65-D07B9EDD0832}" srcOrd="2" destOrd="0" presId="urn:microsoft.com/office/officeart/2005/8/layout/radial2"/>
    <dgm:cxn modelId="{0AC610AC-EAC4-4D47-ABF4-BABEBF59AE18}" type="presParOf" srcId="{23249859-1FFA-432F-9B65-D07B9EDD0832}" destId="{6973079E-6431-48F3-B7A3-E7E30386BD8B}" srcOrd="0" destOrd="0" presId="urn:microsoft.com/office/officeart/2005/8/layout/radial2"/>
    <dgm:cxn modelId="{00269D5C-FC38-4EFC-BD85-8D7C75BE15DF}" type="presParOf" srcId="{23249859-1FFA-432F-9B65-D07B9EDD0832}" destId="{88305537-DFED-4DC9-B6FB-EA765DF3FE27}" srcOrd="1" destOrd="0" presId="urn:microsoft.com/office/officeart/2005/8/layout/radial2"/>
    <dgm:cxn modelId="{94A05D81-E5AB-4A5E-B388-5036539E41CB}" type="presParOf" srcId="{404F073A-38EB-4ABF-8745-958C4384913F}" destId="{3BE9230B-A01E-4E89-8C05-93848BC4E05D}" srcOrd="3" destOrd="0" presId="urn:microsoft.com/office/officeart/2005/8/layout/radial2"/>
    <dgm:cxn modelId="{9FA8C60E-B9AC-43EF-9666-D5BF313D8ACB}" type="presParOf" srcId="{404F073A-38EB-4ABF-8745-958C4384913F}" destId="{ECA30146-6A58-429D-9EBD-1721FC72F187}" srcOrd="4" destOrd="0" presId="urn:microsoft.com/office/officeart/2005/8/layout/radial2"/>
    <dgm:cxn modelId="{0E6209CC-0B6C-430F-8298-80136ACDEB06}" type="presParOf" srcId="{ECA30146-6A58-429D-9EBD-1721FC72F187}" destId="{ACCD1287-BF4C-424D-BDC9-BC83BB22A67A}" srcOrd="0" destOrd="0" presId="urn:microsoft.com/office/officeart/2005/8/layout/radial2"/>
    <dgm:cxn modelId="{3A91CF79-5121-4960-BEDD-8EB3D8F9FE89}" type="presParOf" srcId="{ECA30146-6A58-429D-9EBD-1721FC72F187}" destId="{2B6BAF23-4A07-48F9-A688-79C303D4CB6F}" srcOrd="1" destOrd="0" presId="urn:microsoft.com/office/officeart/2005/8/layout/radial2"/>
    <dgm:cxn modelId="{6872A597-981B-4A99-B6BA-4B72DD5E5F63}" type="presParOf" srcId="{404F073A-38EB-4ABF-8745-958C4384913F}" destId="{9F008E6A-0D15-4D93-8F0C-C456C6880737}" srcOrd="5" destOrd="0" presId="urn:microsoft.com/office/officeart/2005/8/layout/radial2"/>
    <dgm:cxn modelId="{6C8212D0-C370-4D9B-8E97-3869701C075D}" type="presParOf" srcId="{404F073A-38EB-4ABF-8745-958C4384913F}" destId="{5327E0E1-674B-4B5D-BC9F-FEAFDA0D5049}" srcOrd="6" destOrd="0" presId="urn:microsoft.com/office/officeart/2005/8/layout/radial2"/>
    <dgm:cxn modelId="{4FF688D0-6BF6-465D-95F9-1D29D7CAC4F0}" type="presParOf" srcId="{5327E0E1-674B-4B5D-BC9F-FEAFDA0D5049}" destId="{FCD9C86F-4CDD-4736-9C72-743A25CCBC10}" srcOrd="0" destOrd="0" presId="urn:microsoft.com/office/officeart/2005/8/layout/radial2"/>
    <dgm:cxn modelId="{50EE5B33-73EE-469E-8207-68388B9D247E}" type="presParOf" srcId="{5327E0E1-674B-4B5D-BC9F-FEAFDA0D5049}" destId="{955AB553-6A82-4ABE-8934-4B7DAB5BE809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DE607A5-40B2-4EBD-94D4-75B9D8FCA87E}" type="doc">
      <dgm:prSet loTypeId="urn:microsoft.com/office/officeart/2005/8/layout/hierarchy3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F84A4C2-2EAB-46E4-A38E-83AB26D2383F}">
      <dgm:prSet phldrT="[Text]" custT="1"/>
      <dgm:spPr/>
      <dgm:t>
        <a:bodyPr/>
        <a:lstStyle/>
        <a:p>
          <a:r>
            <a:rPr lang="en-US" sz="2000" dirty="0" smtClean="0"/>
            <a:t>Không đưa trẻ bị BTN đến trường</a:t>
          </a:r>
          <a:endParaRPr lang="en-US" sz="2000" dirty="0"/>
        </a:p>
      </dgm:t>
    </dgm:pt>
    <dgm:pt modelId="{60366706-09F7-4234-ABCC-9C2F8A804359}" type="parTrans" cxnId="{408AD4CA-6586-47C4-B371-DE5F8F759F39}">
      <dgm:prSet/>
      <dgm:spPr/>
      <dgm:t>
        <a:bodyPr/>
        <a:lstStyle/>
        <a:p>
          <a:endParaRPr lang="en-US"/>
        </a:p>
      </dgm:t>
    </dgm:pt>
    <dgm:pt modelId="{D4E80C09-FFAC-4AF9-883E-933D58E9E3AC}" type="sibTrans" cxnId="{408AD4CA-6586-47C4-B371-DE5F8F759F39}">
      <dgm:prSet/>
      <dgm:spPr/>
      <dgm:t>
        <a:bodyPr/>
        <a:lstStyle/>
        <a:p>
          <a:endParaRPr lang="en-US"/>
        </a:p>
      </dgm:t>
    </dgm:pt>
    <dgm:pt modelId="{A7A1338E-5C9D-4FD3-971C-8EA0BD0EB863}">
      <dgm:prSet phldrT="[Text]" custT="1"/>
      <dgm:spPr/>
      <dgm:t>
        <a:bodyPr/>
        <a:lstStyle/>
        <a:p>
          <a:r>
            <a:rPr lang="en-US" sz="1800" dirty="0" smtClean="0"/>
            <a:t>Trẻ ở nhà để chăm sóc tốt hơn</a:t>
          </a:r>
          <a:endParaRPr lang="en-US" sz="1800" dirty="0"/>
        </a:p>
      </dgm:t>
    </dgm:pt>
    <dgm:pt modelId="{5B31C4EB-4619-4C3A-A1A4-60579FC5AF99}" type="parTrans" cxnId="{589F8D48-5D4D-49E5-B9F7-2BFE2ECD972A}">
      <dgm:prSet/>
      <dgm:spPr/>
      <dgm:t>
        <a:bodyPr/>
        <a:lstStyle/>
        <a:p>
          <a:endParaRPr lang="en-US"/>
        </a:p>
      </dgm:t>
    </dgm:pt>
    <dgm:pt modelId="{05658AC1-32F6-4815-9526-414A107D5452}" type="sibTrans" cxnId="{589F8D48-5D4D-49E5-B9F7-2BFE2ECD972A}">
      <dgm:prSet/>
      <dgm:spPr/>
      <dgm:t>
        <a:bodyPr/>
        <a:lstStyle/>
        <a:p>
          <a:endParaRPr lang="en-US"/>
        </a:p>
      </dgm:t>
    </dgm:pt>
    <dgm:pt modelId="{B3627499-2445-4796-99E9-1240C3D86A4B}">
      <dgm:prSet phldrT="[Text]" custT="1"/>
      <dgm:spPr/>
      <dgm:t>
        <a:bodyPr/>
        <a:lstStyle/>
        <a:p>
          <a:r>
            <a:rPr lang="en-US" sz="1800" dirty="0" smtClean="0"/>
            <a:t>Không là nguồn lây cho người khác</a:t>
          </a:r>
          <a:endParaRPr lang="en-US" sz="1800" dirty="0"/>
        </a:p>
      </dgm:t>
    </dgm:pt>
    <dgm:pt modelId="{3F3D3911-A026-45C3-B1B0-65FAB51D9E9B}" type="parTrans" cxnId="{EBD6585E-DF8A-48CA-A35F-9E2D8FCD9882}">
      <dgm:prSet/>
      <dgm:spPr/>
      <dgm:t>
        <a:bodyPr/>
        <a:lstStyle/>
        <a:p>
          <a:endParaRPr lang="en-US"/>
        </a:p>
      </dgm:t>
    </dgm:pt>
    <dgm:pt modelId="{6B9DD62C-9AA4-4F8A-99F9-1053FF66A2F4}" type="sibTrans" cxnId="{EBD6585E-DF8A-48CA-A35F-9E2D8FCD9882}">
      <dgm:prSet/>
      <dgm:spPr/>
      <dgm:t>
        <a:bodyPr/>
        <a:lstStyle/>
        <a:p>
          <a:endParaRPr lang="en-US"/>
        </a:p>
      </dgm:t>
    </dgm:pt>
    <dgm:pt modelId="{8FE2BF0B-01C8-4D4E-B742-3FB2ECE41FDE}">
      <dgm:prSet phldrT="[Text]" custT="1"/>
      <dgm:spPr/>
      <dgm:t>
        <a:bodyPr/>
        <a:lstStyle/>
        <a:p>
          <a:r>
            <a:rPr lang="en-US" sz="2000" dirty="0" err="1" smtClean="0"/>
            <a:t>Phụ</a:t>
          </a:r>
          <a:r>
            <a:rPr lang="en-US" sz="2000" dirty="0" smtClean="0"/>
            <a:t> </a:t>
          </a:r>
          <a:r>
            <a:rPr lang="en-US" sz="2000" dirty="0" err="1" smtClean="0"/>
            <a:t>huynh</a:t>
          </a:r>
          <a:r>
            <a:rPr lang="en-US" sz="2000" dirty="0" smtClean="0"/>
            <a:t> </a:t>
          </a:r>
          <a:r>
            <a:rPr lang="en-US" sz="2000" dirty="0" err="1" smtClean="0"/>
            <a:t>Thông</a:t>
          </a:r>
          <a:r>
            <a:rPr lang="en-US" sz="2000" dirty="0" smtClean="0"/>
            <a:t> </a:t>
          </a:r>
          <a:r>
            <a:rPr lang="en-US" sz="2000" dirty="0" err="1" smtClean="0"/>
            <a:t>báo</a:t>
          </a:r>
          <a:r>
            <a:rPr lang="en-US" sz="2000" dirty="0" smtClean="0"/>
            <a:t> </a:t>
          </a:r>
          <a:r>
            <a:rPr lang="en-US" sz="2000" dirty="0" err="1" smtClean="0"/>
            <a:t>rõ</a:t>
          </a:r>
          <a:r>
            <a:rPr lang="en-US" sz="2000" dirty="0" smtClean="0"/>
            <a:t> nguyên </a:t>
          </a:r>
          <a:r>
            <a:rPr lang="en-US" sz="2000" dirty="0" err="1" smtClean="0"/>
            <a:t>nhân</a:t>
          </a:r>
          <a:r>
            <a:rPr lang="en-US" sz="2000" dirty="0" smtClean="0"/>
            <a:t> HS </a:t>
          </a:r>
          <a:r>
            <a:rPr lang="en-US" sz="2000" dirty="0" err="1" smtClean="0"/>
            <a:t>nghỉ</a:t>
          </a:r>
          <a:r>
            <a:rPr lang="en-US" sz="2000" dirty="0" smtClean="0"/>
            <a:t> học </a:t>
          </a:r>
          <a:r>
            <a:rPr lang="en-US" sz="2000" dirty="0" err="1" smtClean="0"/>
            <a:t>cho</a:t>
          </a:r>
          <a:r>
            <a:rPr lang="en-US" sz="2000" dirty="0" smtClean="0"/>
            <a:t> GV </a:t>
          </a:r>
          <a:r>
            <a:rPr lang="en-US" sz="2000" dirty="0" err="1" smtClean="0"/>
            <a:t>sớm</a:t>
          </a:r>
          <a:endParaRPr lang="en-US" sz="2000" dirty="0"/>
        </a:p>
      </dgm:t>
    </dgm:pt>
    <dgm:pt modelId="{B2F7731A-2D7D-46E8-AAD6-DFD4D397E58A}" type="parTrans" cxnId="{BEAE6F57-4720-4E19-88D6-630A249F8130}">
      <dgm:prSet/>
      <dgm:spPr/>
      <dgm:t>
        <a:bodyPr/>
        <a:lstStyle/>
        <a:p>
          <a:endParaRPr lang="en-US"/>
        </a:p>
      </dgm:t>
    </dgm:pt>
    <dgm:pt modelId="{24255F06-E3DA-462C-8E04-B7F429E81DF2}" type="sibTrans" cxnId="{BEAE6F57-4720-4E19-88D6-630A249F8130}">
      <dgm:prSet/>
      <dgm:spPr/>
      <dgm:t>
        <a:bodyPr/>
        <a:lstStyle/>
        <a:p>
          <a:endParaRPr lang="en-US"/>
        </a:p>
      </dgm:t>
    </dgm:pt>
    <dgm:pt modelId="{22B0D3D6-3C5F-4E38-A114-1F2B825A6107}">
      <dgm:prSet phldrT="[Text]" custT="1"/>
      <dgm:spPr/>
      <dgm:t>
        <a:bodyPr/>
        <a:lstStyle/>
        <a:p>
          <a:r>
            <a:rPr lang="en-US" sz="1800" dirty="0" err="1" smtClean="0"/>
            <a:t>Phục</a:t>
          </a:r>
          <a:r>
            <a:rPr lang="en-US" sz="1800" dirty="0" smtClean="0"/>
            <a:t> </a:t>
          </a:r>
          <a:r>
            <a:rPr lang="en-US" sz="1800" dirty="0" err="1" smtClean="0"/>
            <a:t>vụ</a:t>
          </a:r>
          <a:r>
            <a:rPr lang="en-US" sz="1800" dirty="0" smtClean="0"/>
            <a:t> theo dõi việc học của HS</a:t>
          </a:r>
          <a:endParaRPr lang="en-US" sz="1800" dirty="0"/>
        </a:p>
      </dgm:t>
    </dgm:pt>
    <dgm:pt modelId="{AA5AFB69-EA11-4D69-9E66-C9A82B44084B}" type="parTrans" cxnId="{F7016DE1-855C-43C8-82B2-43C698396245}">
      <dgm:prSet/>
      <dgm:spPr/>
      <dgm:t>
        <a:bodyPr/>
        <a:lstStyle/>
        <a:p>
          <a:endParaRPr lang="en-US"/>
        </a:p>
      </dgm:t>
    </dgm:pt>
    <dgm:pt modelId="{6F9FDF0F-193E-4F37-A3E7-9F68446477CE}" type="sibTrans" cxnId="{F7016DE1-855C-43C8-82B2-43C698396245}">
      <dgm:prSet/>
      <dgm:spPr/>
      <dgm:t>
        <a:bodyPr/>
        <a:lstStyle/>
        <a:p>
          <a:endParaRPr lang="en-US"/>
        </a:p>
      </dgm:t>
    </dgm:pt>
    <dgm:pt modelId="{AED6C89C-AF70-4F1D-81A5-6FA660846265}">
      <dgm:prSet phldrT="[Text]" custT="1"/>
      <dgm:spPr/>
      <dgm:t>
        <a:bodyPr/>
        <a:lstStyle/>
        <a:p>
          <a:r>
            <a:rPr lang="en-US" sz="1800" dirty="0" smtClean="0"/>
            <a:t>Phát hiện sớm ca BTN trong trường học</a:t>
          </a:r>
          <a:endParaRPr lang="en-US" sz="1300" dirty="0"/>
        </a:p>
      </dgm:t>
    </dgm:pt>
    <dgm:pt modelId="{8D4D8B7B-FDD6-4338-AC20-53363B7B8E50}" type="parTrans" cxnId="{041001AD-EE1C-4687-B882-3C87B7B14949}">
      <dgm:prSet/>
      <dgm:spPr/>
      <dgm:t>
        <a:bodyPr/>
        <a:lstStyle/>
        <a:p>
          <a:endParaRPr lang="en-US"/>
        </a:p>
      </dgm:t>
    </dgm:pt>
    <dgm:pt modelId="{EB1892C0-68FC-4124-B093-9B757A5D59C5}" type="sibTrans" cxnId="{041001AD-EE1C-4687-B882-3C87B7B14949}">
      <dgm:prSet/>
      <dgm:spPr/>
      <dgm:t>
        <a:bodyPr/>
        <a:lstStyle/>
        <a:p>
          <a:endParaRPr lang="en-US"/>
        </a:p>
      </dgm:t>
    </dgm:pt>
    <dgm:pt modelId="{AB838557-339F-4232-B8BE-E301F42E6231}">
      <dgm:prSet custT="1"/>
      <dgm:spPr/>
      <dgm:t>
        <a:bodyPr/>
        <a:lstStyle/>
        <a:p>
          <a:r>
            <a:rPr lang="en-US" sz="2000" dirty="0" smtClean="0"/>
            <a:t>Phòng chống BTN tại nhà</a:t>
          </a:r>
          <a:endParaRPr lang="en-US" sz="2000" dirty="0"/>
        </a:p>
      </dgm:t>
    </dgm:pt>
    <dgm:pt modelId="{018B9FA2-54F9-4987-86F9-AD82D762250D}" type="parTrans" cxnId="{51A593BC-C83B-43D6-BF67-2943A2563027}">
      <dgm:prSet/>
      <dgm:spPr/>
      <dgm:t>
        <a:bodyPr/>
        <a:lstStyle/>
        <a:p>
          <a:endParaRPr lang="en-US"/>
        </a:p>
      </dgm:t>
    </dgm:pt>
    <dgm:pt modelId="{35828347-9365-4C79-8184-0357B78E9520}" type="sibTrans" cxnId="{51A593BC-C83B-43D6-BF67-2943A2563027}">
      <dgm:prSet/>
      <dgm:spPr/>
      <dgm:t>
        <a:bodyPr/>
        <a:lstStyle/>
        <a:p>
          <a:endParaRPr lang="en-US"/>
        </a:p>
      </dgm:t>
    </dgm:pt>
    <dgm:pt modelId="{162BF7DB-8D5B-4D6D-B86A-4FE1979C8390}">
      <dgm:prSet custT="1"/>
      <dgm:spPr/>
      <dgm:t>
        <a:bodyPr/>
        <a:lstStyle/>
        <a:p>
          <a:r>
            <a:rPr lang="en-US" sz="1800" dirty="0" smtClean="0"/>
            <a:t>Vệ sinh cá nhân, vệ sinh khử khuẩn môi trường</a:t>
          </a:r>
          <a:endParaRPr lang="en-US" sz="1800" dirty="0"/>
        </a:p>
      </dgm:t>
    </dgm:pt>
    <dgm:pt modelId="{C8BC8A34-A297-455C-8135-1D820D8F97A9}" type="parTrans" cxnId="{F88BA0F0-C5C1-44F8-9885-7642747321E8}">
      <dgm:prSet/>
      <dgm:spPr/>
      <dgm:t>
        <a:bodyPr/>
        <a:lstStyle/>
        <a:p>
          <a:endParaRPr lang="en-US"/>
        </a:p>
      </dgm:t>
    </dgm:pt>
    <dgm:pt modelId="{4C0E8C4F-5837-4F87-B799-DAD089B7A4A6}" type="sibTrans" cxnId="{F88BA0F0-C5C1-44F8-9885-7642747321E8}">
      <dgm:prSet/>
      <dgm:spPr/>
      <dgm:t>
        <a:bodyPr/>
        <a:lstStyle/>
        <a:p>
          <a:endParaRPr lang="en-US"/>
        </a:p>
      </dgm:t>
    </dgm:pt>
    <dgm:pt modelId="{0ABD1A0F-9CF1-40F1-8822-5CB5E6E7895D}">
      <dgm:prSet custT="1"/>
      <dgm:spPr/>
      <dgm:t>
        <a:bodyPr/>
        <a:lstStyle/>
        <a:p>
          <a:r>
            <a:rPr lang="en-US" sz="1800" dirty="0" smtClean="0"/>
            <a:t>Truy tìm ổ lăng quăng</a:t>
          </a:r>
          <a:endParaRPr lang="en-US" sz="1800" dirty="0"/>
        </a:p>
      </dgm:t>
    </dgm:pt>
    <dgm:pt modelId="{306CDCA8-A305-4F49-9569-534D0C0B3065}" type="parTrans" cxnId="{432366D3-8783-4C2F-9ECC-ACE6545CF675}">
      <dgm:prSet/>
      <dgm:spPr/>
      <dgm:t>
        <a:bodyPr/>
        <a:lstStyle/>
        <a:p>
          <a:endParaRPr lang="en-US"/>
        </a:p>
      </dgm:t>
    </dgm:pt>
    <dgm:pt modelId="{45988207-E33B-4524-A7F1-CE297912668D}" type="sibTrans" cxnId="{432366D3-8783-4C2F-9ECC-ACE6545CF675}">
      <dgm:prSet/>
      <dgm:spPr/>
      <dgm:t>
        <a:bodyPr/>
        <a:lstStyle/>
        <a:p>
          <a:endParaRPr lang="en-US"/>
        </a:p>
      </dgm:t>
    </dgm:pt>
    <dgm:pt modelId="{95417054-0401-4B25-8CC3-2142A36CA8E2}">
      <dgm:prSet custT="1"/>
      <dgm:spPr/>
      <dgm:t>
        <a:bodyPr/>
        <a:lstStyle/>
        <a:p>
          <a:r>
            <a:rPr lang="en-US" sz="1800" dirty="0" smtClean="0"/>
            <a:t>Tiêm chủng đầy đủ</a:t>
          </a:r>
          <a:endParaRPr lang="en-US" sz="1800" dirty="0"/>
        </a:p>
      </dgm:t>
    </dgm:pt>
    <dgm:pt modelId="{F06AF716-EEC5-481B-A5EA-DCA0E3A1F86B}" type="parTrans" cxnId="{A1438647-31F4-47CD-BFDC-674247BB4D5A}">
      <dgm:prSet/>
      <dgm:spPr/>
      <dgm:t>
        <a:bodyPr/>
        <a:lstStyle/>
        <a:p>
          <a:endParaRPr lang="en-US"/>
        </a:p>
      </dgm:t>
    </dgm:pt>
    <dgm:pt modelId="{80461FD6-1ACB-4F0F-944B-77687C51931A}" type="sibTrans" cxnId="{A1438647-31F4-47CD-BFDC-674247BB4D5A}">
      <dgm:prSet/>
      <dgm:spPr/>
      <dgm:t>
        <a:bodyPr/>
        <a:lstStyle/>
        <a:p>
          <a:endParaRPr lang="en-US"/>
        </a:p>
      </dgm:t>
    </dgm:pt>
    <dgm:pt modelId="{A67A05D2-AA2F-42FC-83AB-C318FE5D10CC}" type="pres">
      <dgm:prSet presAssocID="{DDE607A5-40B2-4EBD-94D4-75B9D8FCA87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FFD7B7A-84D6-4E29-9DE7-10E0DE97DE85}" type="pres">
      <dgm:prSet presAssocID="{EF84A4C2-2EAB-46E4-A38E-83AB26D2383F}" presName="root" presStyleCnt="0"/>
      <dgm:spPr/>
    </dgm:pt>
    <dgm:pt modelId="{B5737C84-63F7-4575-943E-07FAAB1DD47D}" type="pres">
      <dgm:prSet presAssocID="{EF84A4C2-2EAB-46E4-A38E-83AB26D2383F}" presName="rootComposite" presStyleCnt="0"/>
      <dgm:spPr/>
    </dgm:pt>
    <dgm:pt modelId="{397134C8-3628-4944-A5EE-E810745F0DDC}" type="pres">
      <dgm:prSet presAssocID="{EF84A4C2-2EAB-46E4-A38E-83AB26D2383F}" presName="rootText" presStyleLbl="node1" presStyleIdx="0" presStyleCnt="3" custScaleX="192973" custScaleY="165716" custLinFactNeighborX="-392" custLinFactNeighborY="-60612"/>
      <dgm:spPr/>
      <dgm:t>
        <a:bodyPr/>
        <a:lstStyle/>
        <a:p>
          <a:endParaRPr lang="en-US"/>
        </a:p>
      </dgm:t>
    </dgm:pt>
    <dgm:pt modelId="{7597010D-6658-4270-BDF4-85D54F24D912}" type="pres">
      <dgm:prSet presAssocID="{EF84A4C2-2EAB-46E4-A38E-83AB26D2383F}" presName="rootConnector" presStyleLbl="node1" presStyleIdx="0" presStyleCnt="3"/>
      <dgm:spPr/>
      <dgm:t>
        <a:bodyPr/>
        <a:lstStyle/>
        <a:p>
          <a:endParaRPr lang="en-US"/>
        </a:p>
      </dgm:t>
    </dgm:pt>
    <dgm:pt modelId="{CC551936-369D-4909-BE66-995943C3E4A9}" type="pres">
      <dgm:prSet presAssocID="{EF84A4C2-2EAB-46E4-A38E-83AB26D2383F}" presName="childShape" presStyleCnt="0"/>
      <dgm:spPr/>
    </dgm:pt>
    <dgm:pt modelId="{66187468-1D7E-4693-BA77-94FAA7BFBE5A}" type="pres">
      <dgm:prSet presAssocID="{5B31C4EB-4619-4C3A-A1A4-60579FC5AF99}" presName="Name13" presStyleLbl="parChTrans1D2" presStyleIdx="0" presStyleCnt="7"/>
      <dgm:spPr/>
      <dgm:t>
        <a:bodyPr/>
        <a:lstStyle/>
        <a:p>
          <a:endParaRPr lang="en-US"/>
        </a:p>
      </dgm:t>
    </dgm:pt>
    <dgm:pt modelId="{E38608DB-719F-45FE-B284-1EB8726F6F32}" type="pres">
      <dgm:prSet presAssocID="{A7A1338E-5C9D-4FD3-971C-8EA0BD0EB863}" presName="childText" presStyleLbl="bgAcc1" presStyleIdx="0" presStyleCnt="7" custScaleX="222932" custScaleY="118128" custLinFactNeighborX="-14617" custLinFactNeighborY="-5914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E395D0-B6A6-46A1-96CC-F0709B259222}" type="pres">
      <dgm:prSet presAssocID="{3F3D3911-A026-45C3-B1B0-65FAB51D9E9B}" presName="Name13" presStyleLbl="parChTrans1D2" presStyleIdx="1" presStyleCnt="7"/>
      <dgm:spPr/>
      <dgm:t>
        <a:bodyPr/>
        <a:lstStyle/>
        <a:p>
          <a:endParaRPr lang="en-US"/>
        </a:p>
      </dgm:t>
    </dgm:pt>
    <dgm:pt modelId="{E49E4551-54CC-4098-9023-6E396BD63B2F}" type="pres">
      <dgm:prSet presAssocID="{B3627499-2445-4796-99E9-1240C3D86A4B}" presName="childText" presStyleLbl="bgAcc1" presStyleIdx="1" presStyleCnt="7" custScaleX="254593" custScaleY="120189" custLinFactNeighborX="-14617" custLinFactNeighborY="-621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EC458F-F789-4401-87D3-C124424514E7}" type="pres">
      <dgm:prSet presAssocID="{8FE2BF0B-01C8-4D4E-B742-3FB2ECE41FDE}" presName="root" presStyleCnt="0"/>
      <dgm:spPr/>
    </dgm:pt>
    <dgm:pt modelId="{F99FBE45-335F-4D32-B93C-8ABAA9242F2C}" type="pres">
      <dgm:prSet presAssocID="{8FE2BF0B-01C8-4D4E-B742-3FB2ECE41FDE}" presName="rootComposite" presStyleCnt="0"/>
      <dgm:spPr/>
    </dgm:pt>
    <dgm:pt modelId="{9BAF3199-92B6-421D-A28B-7B426BEE9BD3}" type="pres">
      <dgm:prSet presAssocID="{8FE2BF0B-01C8-4D4E-B742-3FB2ECE41FDE}" presName="rootText" presStyleLbl="node1" presStyleIdx="1" presStyleCnt="3" custScaleX="232559" custScaleY="197145" custLinFactNeighborX="2739" custLinFactNeighborY="-58804"/>
      <dgm:spPr/>
      <dgm:t>
        <a:bodyPr/>
        <a:lstStyle/>
        <a:p>
          <a:endParaRPr lang="en-US"/>
        </a:p>
      </dgm:t>
    </dgm:pt>
    <dgm:pt modelId="{4ADB5D58-C86C-4AC5-B96D-7FEB8740D1FC}" type="pres">
      <dgm:prSet presAssocID="{8FE2BF0B-01C8-4D4E-B742-3FB2ECE41FDE}" presName="rootConnector" presStyleLbl="node1" presStyleIdx="1" presStyleCnt="3"/>
      <dgm:spPr/>
      <dgm:t>
        <a:bodyPr/>
        <a:lstStyle/>
        <a:p>
          <a:endParaRPr lang="en-US"/>
        </a:p>
      </dgm:t>
    </dgm:pt>
    <dgm:pt modelId="{2CF7204F-0FA7-4A3B-958A-547CC0161E33}" type="pres">
      <dgm:prSet presAssocID="{8FE2BF0B-01C8-4D4E-B742-3FB2ECE41FDE}" presName="childShape" presStyleCnt="0"/>
      <dgm:spPr/>
    </dgm:pt>
    <dgm:pt modelId="{E32A8250-0F14-480E-BA5F-1AF173E8C8B9}" type="pres">
      <dgm:prSet presAssocID="{AA5AFB69-EA11-4D69-9E66-C9A82B44084B}" presName="Name13" presStyleLbl="parChTrans1D2" presStyleIdx="2" presStyleCnt="7"/>
      <dgm:spPr/>
      <dgm:t>
        <a:bodyPr/>
        <a:lstStyle/>
        <a:p>
          <a:endParaRPr lang="en-US"/>
        </a:p>
      </dgm:t>
    </dgm:pt>
    <dgm:pt modelId="{5DF31D84-9CD4-41FC-B361-6AD62A7CD0B0}" type="pres">
      <dgm:prSet presAssocID="{22B0D3D6-3C5F-4E38-A114-1F2B825A6107}" presName="childText" presStyleLbl="bgAcc1" presStyleIdx="2" presStyleCnt="7" custScaleX="238954" custLinFactNeighborY="-260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68B482-5214-42F9-827C-F2B98592BB26}" type="pres">
      <dgm:prSet presAssocID="{8D4D8B7B-FDD6-4338-AC20-53363B7B8E50}" presName="Name13" presStyleLbl="parChTrans1D2" presStyleIdx="3" presStyleCnt="7"/>
      <dgm:spPr/>
      <dgm:t>
        <a:bodyPr/>
        <a:lstStyle/>
        <a:p>
          <a:endParaRPr lang="en-US"/>
        </a:p>
      </dgm:t>
    </dgm:pt>
    <dgm:pt modelId="{42EB9FF5-C2FA-4DB1-85FB-699718FE3F7C}" type="pres">
      <dgm:prSet presAssocID="{AED6C89C-AF70-4F1D-81A5-6FA660846265}" presName="childText" presStyleLbl="bgAcc1" presStyleIdx="3" presStyleCnt="7" custScaleX="262233" custScaleY="1163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1C3445-7955-4204-A1D8-383D11A1A6FA}" type="pres">
      <dgm:prSet presAssocID="{AB838557-339F-4232-B8BE-E301F42E6231}" presName="root" presStyleCnt="0"/>
      <dgm:spPr/>
    </dgm:pt>
    <dgm:pt modelId="{59D06C5B-B3D7-4D87-832B-0455083B6859}" type="pres">
      <dgm:prSet presAssocID="{AB838557-339F-4232-B8BE-E301F42E6231}" presName="rootComposite" presStyleCnt="0"/>
      <dgm:spPr/>
    </dgm:pt>
    <dgm:pt modelId="{B160A4D1-74B2-40AD-A6C6-0B4634374588}" type="pres">
      <dgm:prSet presAssocID="{AB838557-339F-4232-B8BE-E301F42E6231}" presName="rootText" presStyleLbl="node1" presStyleIdx="2" presStyleCnt="3" custScaleX="169810" custScaleY="190963" custLinFactNeighborX="-6580" custLinFactNeighborY="-58804"/>
      <dgm:spPr/>
      <dgm:t>
        <a:bodyPr/>
        <a:lstStyle/>
        <a:p>
          <a:endParaRPr lang="en-US"/>
        </a:p>
      </dgm:t>
    </dgm:pt>
    <dgm:pt modelId="{CA96E8F9-83CC-4601-9FE8-2D1F3A7E593B}" type="pres">
      <dgm:prSet presAssocID="{AB838557-339F-4232-B8BE-E301F42E6231}" presName="rootConnector" presStyleLbl="node1" presStyleIdx="2" presStyleCnt="3"/>
      <dgm:spPr/>
      <dgm:t>
        <a:bodyPr/>
        <a:lstStyle/>
        <a:p>
          <a:endParaRPr lang="en-US"/>
        </a:p>
      </dgm:t>
    </dgm:pt>
    <dgm:pt modelId="{A962F7DF-8496-4DFD-BE8B-E5CC7469C354}" type="pres">
      <dgm:prSet presAssocID="{AB838557-339F-4232-B8BE-E301F42E6231}" presName="childShape" presStyleCnt="0"/>
      <dgm:spPr/>
    </dgm:pt>
    <dgm:pt modelId="{F39906F4-5BA2-49C0-A797-A69A7BEEAF5D}" type="pres">
      <dgm:prSet presAssocID="{C8BC8A34-A297-455C-8135-1D820D8F97A9}" presName="Name13" presStyleLbl="parChTrans1D2" presStyleIdx="4" presStyleCnt="7"/>
      <dgm:spPr/>
      <dgm:t>
        <a:bodyPr/>
        <a:lstStyle/>
        <a:p>
          <a:endParaRPr lang="en-US"/>
        </a:p>
      </dgm:t>
    </dgm:pt>
    <dgm:pt modelId="{1E715B94-546B-4204-9FE8-20353EA2DF92}" type="pres">
      <dgm:prSet presAssocID="{162BF7DB-8D5B-4D6D-B86A-4FE1979C8390}" presName="childText" presStyleLbl="bgAcc1" presStyleIdx="4" presStyleCnt="7" custScaleX="274439" custScaleY="115907" custLinFactNeighborX="-20641" custLinFactNeighborY="-3366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EE6307-5FE6-460B-964A-53371D43C5C7}" type="pres">
      <dgm:prSet presAssocID="{306CDCA8-A305-4F49-9569-534D0C0B3065}" presName="Name13" presStyleLbl="parChTrans1D2" presStyleIdx="5" presStyleCnt="7"/>
      <dgm:spPr/>
      <dgm:t>
        <a:bodyPr/>
        <a:lstStyle/>
        <a:p>
          <a:endParaRPr lang="en-US"/>
        </a:p>
      </dgm:t>
    </dgm:pt>
    <dgm:pt modelId="{A52035A9-45FE-4F67-B4FA-2D5A29CEC77C}" type="pres">
      <dgm:prSet presAssocID="{0ABD1A0F-9CF1-40F1-8822-5CB5E6E7895D}" presName="childText" presStyleLbl="bgAcc1" presStyleIdx="5" presStyleCnt="7" custScaleX="283011" custScaleY="47293" custLinFactNeighborX="-21129" custLinFactNeighborY="-400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21278C-22AC-4593-B6DB-AAA7921C8A69}" type="pres">
      <dgm:prSet presAssocID="{F06AF716-EEC5-481B-A5EA-DCA0E3A1F86B}" presName="Name13" presStyleLbl="parChTrans1D2" presStyleIdx="6" presStyleCnt="7"/>
      <dgm:spPr/>
      <dgm:t>
        <a:bodyPr/>
        <a:lstStyle/>
        <a:p>
          <a:endParaRPr lang="en-US"/>
        </a:p>
      </dgm:t>
    </dgm:pt>
    <dgm:pt modelId="{4372348B-F007-4649-8748-3C265687EE9E}" type="pres">
      <dgm:prSet presAssocID="{95417054-0401-4B25-8CC3-2142A36CA8E2}" presName="childText" presStyleLbl="bgAcc1" presStyleIdx="6" presStyleCnt="7" custScaleX="313036" custScaleY="51761" custLinFactNeighborX="-19896" custLinFactNeighborY="-531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7016DE1-855C-43C8-82B2-43C698396245}" srcId="{8FE2BF0B-01C8-4D4E-B742-3FB2ECE41FDE}" destId="{22B0D3D6-3C5F-4E38-A114-1F2B825A6107}" srcOrd="0" destOrd="0" parTransId="{AA5AFB69-EA11-4D69-9E66-C9A82B44084B}" sibTransId="{6F9FDF0F-193E-4F37-A3E7-9F68446477CE}"/>
    <dgm:cxn modelId="{3F29E00B-0C4D-4BCB-8B03-4FCF207B64DE}" type="presOf" srcId="{C8BC8A34-A297-455C-8135-1D820D8F97A9}" destId="{F39906F4-5BA2-49C0-A797-A69A7BEEAF5D}" srcOrd="0" destOrd="0" presId="urn:microsoft.com/office/officeart/2005/8/layout/hierarchy3"/>
    <dgm:cxn modelId="{BEAE6F57-4720-4E19-88D6-630A249F8130}" srcId="{DDE607A5-40B2-4EBD-94D4-75B9D8FCA87E}" destId="{8FE2BF0B-01C8-4D4E-B742-3FB2ECE41FDE}" srcOrd="1" destOrd="0" parTransId="{B2F7731A-2D7D-46E8-AAD6-DFD4D397E58A}" sibTransId="{24255F06-E3DA-462C-8E04-B7F429E81DF2}"/>
    <dgm:cxn modelId="{589F8D48-5D4D-49E5-B9F7-2BFE2ECD972A}" srcId="{EF84A4C2-2EAB-46E4-A38E-83AB26D2383F}" destId="{A7A1338E-5C9D-4FD3-971C-8EA0BD0EB863}" srcOrd="0" destOrd="0" parTransId="{5B31C4EB-4619-4C3A-A1A4-60579FC5AF99}" sibTransId="{05658AC1-32F6-4815-9526-414A107D5452}"/>
    <dgm:cxn modelId="{E5A2F1EE-808A-48FF-8ADC-D390AC253C60}" type="presOf" srcId="{0ABD1A0F-9CF1-40F1-8822-5CB5E6E7895D}" destId="{A52035A9-45FE-4F67-B4FA-2D5A29CEC77C}" srcOrd="0" destOrd="0" presId="urn:microsoft.com/office/officeart/2005/8/layout/hierarchy3"/>
    <dgm:cxn modelId="{2C0AE363-C05F-4035-90D2-B64E01B34EFF}" type="presOf" srcId="{22B0D3D6-3C5F-4E38-A114-1F2B825A6107}" destId="{5DF31D84-9CD4-41FC-B361-6AD62A7CD0B0}" srcOrd="0" destOrd="0" presId="urn:microsoft.com/office/officeart/2005/8/layout/hierarchy3"/>
    <dgm:cxn modelId="{A1C7017F-91F6-4D29-A121-96A50F34F3E4}" type="presOf" srcId="{5B31C4EB-4619-4C3A-A1A4-60579FC5AF99}" destId="{66187468-1D7E-4693-BA77-94FAA7BFBE5A}" srcOrd="0" destOrd="0" presId="urn:microsoft.com/office/officeart/2005/8/layout/hierarchy3"/>
    <dgm:cxn modelId="{A88F4E82-3367-47FA-98EA-9F0B6156133A}" type="presOf" srcId="{AB838557-339F-4232-B8BE-E301F42E6231}" destId="{B160A4D1-74B2-40AD-A6C6-0B4634374588}" srcOrd="0" destOrd="0" presId="urn:microsoft.com/office/officeart/2005/8/layout/hierarchy3"/>
    <dgm:cxn modelId="{408AD4CA-6586-47C4-B371-DE5F8F759F39}" srcId="{DDE607A5-40B2-4EBD-94D4-75B9D8FCA87E}" destId="{EF84A4C2-2EAB-46E4-A38E-83AB26D2383F}" srcOrd="0" destOrd="0" parTransId="{60366706-09F7-4234-ABCC-9C2F8A804359}" sibTransId="{D4E80C09-FFAC-4AF9-883E-933D58E9E3AC}"/>
    <dgm:cxn modelId="{613A3F70-8E61-4615-BB7D-CA015FFD77AF}" type="presOf" srcId="{A7A1338E-5C9D-4FD3-971C-8EA0BD0EB863}" destId="{E38608DB-719F-45FE-B284-1EB8726F6F32}" srcOrd="0" destOrd="0" presId="urn:microsoft.com/office/officeart/2005/8/layout/hierarchy3"/>
    <dgm:cxn modelId="{14A43E72-FC68-4D32-B5CB-23303992919F}" type="presOf" srcId="{AB838557-339F-4232-B8BE-E301F42E6231}" destId="{CA96E8F9-83CC-4601-9FE8-2D1F3A7E593B}" srcOrd="1" destOrd="0" presId="urn:microsoft.com/office/officeart/2005/8/layout/hierarchy3"/>
    <dgm:cxn modelId="{E219937A-A669-48D1-B683-9605421247B8}" type="presOf" srcId="{8D4D8B7B-FDD6-4338-AC20-53363B7B8E50}" destId="{8568B482-5214-42F9-827C-F2B98592BB26}" srcOrd="0" destOrd="0" presId="urn:microsoft.com/office/officeart/2005/8/layout/hierarchy3"/>
    <dgm:cxn modelId="{F279B784-2F9F-4747-A277-5EE5DB1CC7D0}" type="presOf" srcId="{AA5AFB69-EA11-4D69-9E66-C9A82B44084B}" destId="{E32A8250-0F14-480E-BA5F-1AF173E8C8B9}" srcOrd="0" destOrd="0" presId="urn:microsoft.com/office/officeart/2005/8/layout/hierarchy3"/>
    <dgm:cxn modelId="{A1438647-31F4-47CD-BFDC-674247BB4D5A}" srcId="{AB838557-339F-4232-B8BE-E301F42E6231}" destId="{95417054-0401-4B25-8CC3-2142A36CA8E2}" srcOrd="2" destOrd="0" parTransId="{F06AF716-EEC5-481B-A5EA-DCA0E3A1F86B}" sibTransId="{80461FD6-1ACB-4F0F-944B-77687C51931A}"/>
    <dgm:cxn modelId="{D1F7978B-E26B-4210-8369-C72B412D744C}" type="presOf" srcId="{AED6C89C-AF70-4F1D-81A5-6FA660846265}" destId="{42EB9FF5-C2FA-4DB1-85FB-699718FE3F7C}" srcOrd="0" destOrd="0" presId="urn:microsoft.com/office/officeart/2005/8/layout/hierarchy3"/>
    <dgm:cxn modelId="{94083DF1-5E53-4EEF-A658-F110A4A7E6B0}" type="presOf" srcId="{DDE607A5-40B2-4EBD-94D4-75B9D8FCA87E}" destId="{A67A05D2-AA2F-42FC-83AB-C318FE5D10CC}" srcOrd="0" destOrd="0" presId="urn:microsoft.com/office/officeart/2005/8/layout/hierarchy3"/>
    <dgm:cxn modelId="{ADA5D0A5-B3A0-44C9-92C0-CA62E1087EFD}" type="presOf" srcId="{306CDCA8-A305-4F49-9569-534D0C0B3065}" destId="{FDEE6307-5FE6-460B-964A-53371D43C5C7}" srcOrd="0" destOrd="0" presId="urn:microsoft.com/office/officeart/2005/8/layout/hierarchy3"/>
    <dgm:cxn modelId="{FCF3AAB3-1973-4E7B-AFDD-F7D899F000C3}" type="presOf" srcId="{EF84A4C2-2EAB-46E4-A38E-83AB26D2383F}" destId="{7597010D-6658-4270-BDF4-85D54F24D912}" srcOrd="1" destOrd="0" presId="urn:microsoft.com/office/officeart/2005/8/layout/hierarchy3"/>
    <dgm:cxn modelId="{CAAEFA84-762F-40FC-BDC9-2F3167F8CF02}" type="presOf" srcId="{162BF7DB-8D5B-4D6D-B86A-4FE1979C8390}" destId="{1E715B94-546B-4204-9FE8-20353EA2DF92}" srcOrd="0" destOrd="0" presId="urn:microsoft.com/office/officeart/2005/8/layout/hierarchy3"/>
    <dgm:cxn modelId="{EBD6585E-DF8A-48CA-A35F-9E2D8FCD9882}" srcId="{EF84A4C2-2EAB-46E4-A38E-83AB26D2383F}" destId="{B3627499-2445-4796-99E9-1240C3D86A4B}" srcOrd="1" destOrd="0" parTransId="{3F3D3911-A026-45C3-B1B0-65FAB51D9E9B}" sibTransId="{6B9DD62C-9AA4-4F8A-99F9-1053FF66A2F4}"/>
    <dgm:cxn modelId="{557D69A7-673F-4268-BECE-1F86D60389E0}" type="presOf" srcId="{EF84A4C2-2EAB-46E4-A38E-83AB26D2383F}" destId="{397134C8-3628-4944-A5EE-E810745F0DDC}" srcOrd="0" destOrd="0" presId="urn:microsoft.com/office/officeart/2005/8/layout/hierarchy3"/>
    <dgm:cxn modelId="{6E151E36-ABF9-4A2B-842B-CC784FB2C50F}" type="presOf" srcId="{F06AF716-EEC5-481B-A5EA-DCA0E3A1F86B}" destId="{FC21278C-22AC-4593-B6DB-AAA7921C8A69}" srcOrd="0" destOrd="0" presId="urn:microsoft.com/office/officeart/2005/8/layout/hierarchy3"/>
    <dgm:cxn modelId="{6ED0A3EB-DF6A-4827-8381-7B5CAAE38680}" type="presOf" srcId="{B3627499-2445-4796-99E9-1240C3D86A4B}" destId="{E49E4551-54CC-4098-9023-6E396BD63B2F}" srcOrd="0" destOrd="0" presId="urn:microsoft.com/office/officeart/2005/8/layout/hierarchy3"/>
    <dgm:cxn modelId="{F88BA0F0-C5C1-44F8-9885-7642747321E8}" srcId="{AB838557-339F-4232-B8BE-E301F42E6231}" destId="{162BF7DB-8D5B-4D6D-B86A-4FE1979C8390}" srcOrd="0" destOrd="0" parTransId="{C8BC8A34-A297-455C-8135-1D820D8F97A9}" sibTransId="{4C0E8C4F-5837-4F87-B799-DAD089B7A4A6}"/>
    <dgm:cxn modelId="{3115BA9B-2841-4EDD-951A-05D7A3539C91}" type="presOf" srcId="{8FE2BF0B-01C8-4D4E-B742-3FB2ECE41FDE}" destId="{4ADB5D58-C86C-4AC5-B96D-7FEB8740D1FC}" srcOrd="1" destOrd="0" presId="urn:microsoft.com/office/officeart/2005/8/layout/hierarchy3"/>
    <dgm:cxn modelId="{E4C7E0F7-E384-4A4B-899A-C0DF1BF14946}" type="presOf" srcId="{95417054-0401-4B25-8CC3-2142A36CA8E2}" destId="{4372348B-F007-4649-8748-3C265687EE9E}" srcOrd="0" destOrd="0" presId="urn:microsoft.com/office/officeart/2005/8/layout/hierarchy3"/>
    <dgm:cxn modelId="{51A593BC-C83B-43D6-BF67-2943A2563027}" srcId="{DDE607A5-40B2-4EBD-94D4-75B9D8FCA87E}" destId="{AB838557-339F-4232-B8BE-E301F42E6231}" srcOrd="2" destOrd="0" parTransId="{018B9FA2-54F9-4987-86F9-AD82D762250D}" sibTransId="{35828347-9365-4C79-8184-0357B78E9520}"/>
    <dgm:cxn modelId="{5F769813-EDC4-4AEF-AD35-34C56BEE26E7}" type="presOf" srcId="{3F3D3911-A026-45C3-B1B0-65FAB51D9E9B}" destId="{8DE395D0-B6A6-46A1-96CC-F0709B259222}" srcOrd="0" destOrd="0" presId="urn:microsoft.com/office/officeart/2005/8/layout/hierarchy3"/>
    <dgm:cxn modelId="{C7CE8433-2EA5-418D-9AFE-B63830FDF356}" type="presOf" srcId="{8FE2BF0B-01C8-4D4E-B742-3FB2ECE41FDE}" destId="{9BAF3199-92B6-421D-A28B-7B426BEE9BD3}" srcOrd="0" destOrd="0" presId="urn:microsoft.com/office/officeart/2005/8/layout/hierarchy3"/>
    <dgm:cxn modelId="{432366D3-8783-4C2F-9ECC-ACE6545CF675}" srcId="{AB838557-339F-4232-B8BE-E301F42E6231}" destId="{0ABD1A0F-9CF1-40F1-8822-5CB5E6E7895D}" srcOrd="1" destOrd="0" parTransId="{306CDCA8-A305-4F49-9569-534D0C0B3065}" sibTransId="{45988207-E33B-4524-A7F1-CE297912668D}"/>
    <dgm:cxn modelId="{041001AD-EE1C-4687-B882-3C87B7B14949}" srcId="{8FE2BF0B-01C8-4D4E-B742-3FB2ECE41FDE}" destId="{AED6C89C-AF70-4F1D-81A5-6FA660846265}" srcOrd="1" destOrd="0" parTransId="{8D4D8B7B-FDD6-4338-AC20-53363B7B8E50}" sibTransId="{EB1892C0-68FC-4124-B093-9B757A5D59C5}"/>
    <dgm:cxn modelId="{28D28973-F235-45E9-8496-3B18A1062196}" type="presParOf" srcId="{A67A05D2-AA2F-42FC-83AB-C318FE5D10CC}" destId="{CFFD7B7A-84D6-4E29-9DE7-10E0DE97DE85}" srcOrd="0" destOrd="0" presId="urn:microsoft.com/office/officeart/2005/8/layout/hierarchy3"/>
    <dgm:cxn modelId="{BF756DD2-0633-4467-AA4B-28C20187A445}" type="presParOf" srcId="{CFFD7B7A-84D6-4E29-9DE7-10E0DE97DE85}" destId="{B5737C84-63F7-4575-943E-07FAAB1DD47D}" srcOrd="0" destOrd="0" presId="urn:microsoft.com/office/officeart/2005/8/layout/hierarchy3"/>
    <dgm:cxn modelId="{DE465A5D-6615-41FD-B649-0CA8D2FC9295}" type="presParOf" srcId="{B5737C84-63F7-4575-943E-07FAAB1DD47D}" destId="{397134C8-3628-4944-A5EE-E810745F0DDC}" srcOrd="0" destOrd="0" presId="urn:microsoft.com/office/officeart/2005/8/layout/hierarchy3"/>
    <dgm:cxn modelId="{8650CAA8-EB68-4FD6-9BDF-8D9EC59DBE28}" type="presParOf" srcId="{B5737C84-63F7-4575-943E-07FAAB1DD47D}" destId="{7597010D-6658-4270-BDF4-85D54F24D912}" srcOrd="1" destOrd="0" presId="urn:microsoft.com/office/officeart/2005/8/layout/hierarchy3"/>
    <dgm:cxn modelId="{54B221DE-EA07-4B73-999D-BDB7FF457024}" type="presParOf" srcId="{CFFD7B7A-84D6-4E29-9DE7-10E0DE97DE85}" destId="{CC551936-369D-4909-BE66-995943C3E4A9}" srcOrd="1" destOrd="0" presId="urn:microsoft.com/office/officeart/2005/8/layout/hierarchy3"/>
    <dgm:cxn modelId="{05EC086F-6A10-4E8A-A840-A05863DF252C}" type="presParOf" srcId="{CC551936-369D-4909-BE66-995943C3E4A9}" destId="{66187468-1D7E-4693-BA77-94FAA7BFBE5A}" srcOrd="0" destOrd="0" presId="urn:microsoft.com/office/officeart/2005/8/layout/hierarchy3"/>
    <dgm:cxn modelId="{E56F9D04-2434-4C9C-8114-ED5A0EE4EE9C}" type="presParOf" srcId="{CC551936-369D-4909-BE66-995943C3E4A9}" destId="{E38608DB-719F-45FE-B284-1EB8726F6F32}" srcOrd="1" destOrd="0" presId="urn:microsoft.com/office/officeart/2005/8/layout/hierarchy3"/>
    <dgm:cxn modelId="{22CE6CB1-3C31-4276-AD7A-38CD64F1366C}" type="presParOf" srcId="{CC551936-369D-4909-BE66-995943C3E4A9}" destId="{8DE395D0-B6A6-46A1-96CC-F0709B259222}" srcOrd="2" destOrd="0" presId="urn:microsoft.com/office/officeart/2005/8/layout/hierarchy3"/>
    <dgm:cxn modelId="{62903329-A007-445C-A55A-D9FA90269DC7}" type="presParOf" srcId="{CC551936-369D-4909-BE66-995943C3E4A9}" destId="{E49E4551-54CC-4098-9023-6E396BD63B2F}" srcOrd="3" destOrd="0" presId="urn:microsoft.com/office/officeart/2005/8/layout/hierarchy3"/>
    <dgm:cxn modelId="{0BD5859D-D64C-45CD-BF51-833B55E468D6}" type="presParOf" srcId="{A67A05D2-AA2F-42FC-83AB-C318FE5D10CC}" destId="{11EC458F-F789-4401-87D3-C124424514E7}" srcOrd="1" destOrd="0" presId="urn:microsoft.com/office/officeart/2005/8/layout/hierarchy3"/>
    <dgm:cxn modelId="{35F2204F-992F-4B20-8126-3E865CED8766}" type="presParOf" srcId="{11EC458F-F789-4401-87D3-C124424514E7}" destId="{F99FBE45-335F-4D32-B93C-8ABAA9242F2C}" srcOrd="0" destOrd="0" presId="urn:microsoft.com/office/officeart/2005/8/layout/hierarchy3"/>
    <dgm:cxn modelId="{C43900F0-96A8-4472-BD99-E8D28A002DB0}" type="presParOf" srcId="{F99FBE45-335F-4D32-B93C-8ABAA9242F2C}" destId="{9BAF3199-92B6-421D-A28B-7B426BEE9BD3}" srcOrd="0" destOrd="0" presId="urn:microsoft.com/office/officeart/2005/8/layout/hierarchy3"/>
    <dgm:cxn modelId="{06D7135A-E1D6-48BE-B9BA-62FF28387562}" type="presParOf" srcId="{F99FBE45-335F-4D32-B93C-8ABAA9242F2C}" destId="{4ADB5D58-C86C-4AC5-B96D-7FEB8740D1FC}" srcOrd="1" destOrd="0" presId="urn:microsoft.com/office/officeart/2005/8/layout/hierarchy3"/>
    <dgm:cxn modelId="{9F5B3F27-3B57-45ED-92F5-7FE55CE30703}" type="presParOf" srcId="{11EC458F-F789-4401-87D3-C124424514E7}" destId="{2CF7204F-0FA7-4A3B-958A-547CC0161E33}" srcOrd="1" destOrd="0" presId="urn:microsoft.com/office/officeart/2005/8/layout/hierarchy3"/>
    <dgm:cxn modelId="{EF1B5056-E38C-42C6-A4FF-6901E71AB8D6}" type="presParOf" srcId="{2CF7204F-0FA7-4A3B-958A-547CC0161E33}" destId="{E32A8250-0F14-480E-BA5F-1AF173E8C8B9}" srcOrd="0" destOrd="0" presId="urn:microsoft.com/office/officeart/2005/8/layout/hierarchy3"/>
    <dgm:cxn modelId="{37189765-08C6-478C-AC25-5F27BAEE4539}" type="presParOf" srcId="{2CF7204F-0FA7-4A3B-958A-547CC0161E33}" destId="{5DF31D84-9CD4-41FC-B361-6AD62A7CD0B0}" srcOrd="1" destOrd="0" presId="urn:microsoft.com/office/officeart/2005/8/layout/hierarchy3"/>
    <dgm:cxn modelId="{3DD5F29A-253F-4191-8531-A2DE9D507242}" type="presParOf" srcId="{2CF7204F-0FA7-4A3B-958A-547CC0161E33}" destId="{8568B482-5214-42F9-827C-F2B98592BB26}" srcOrd="2" destOrd="0" presId="urn:microsoft.com/office/officeart/2005/8/layout/hierarchy3"/>
    <dgm:cxn modelId="{3A8660AD-DB80-404B-A832-408F24422EB6}" type="presParOf" srcId="{2CF7204F-0FA7-4A3B-958A-547CC0161E33}" destId="{42EB9FF5-C2FA-4DB1-85FB-699718FE3F7C}" srcOrd="3" destOrd="0" presId="urn:microsoft.com/office/officeart/2005/8/layout/hierarchy3"/>
    <dgm:cxn modelId="{7E8C4F28-BD6F-4639-B971-4BEE0FC83E0E}" type="presParOf" srcId="{A67A05D2-AA2F-42FC-83AB-C318FE5D10CC}" destId="{FE1C3445-7955-4204-A1D8-383D11A1A6FA}" srcOrd="2" destOrd="0" presId="urn:microsoft.com/office/officeart/2005/8/layout/hierarchy3"/>
    <dgm:cxn modelId="{1D27F0B0-55B9-4C73-847A-A1009484B8EA}" type="presParOf" srcId="{FE1C3445-7955-4204-A1D8-383D11A1A6FA}" destId="{59D06C5B-B3D7-4D87-832B-0455083B6859}" srcOrd="0" destOrd="0" presId="urn:microsoft.com/office/officeart/2005/8/layout/hierarchy3"/>
    <dgm:cxn modelId="{3695606A-CCF2-4950-B219-2B20BDA28286}" type="presParOf" srcId="{59D06C5B-B3D7-4D87-832B-0455083B6859}" destId="{B160A4D1-74B2-40AD-A6C6-0B4634374588}" srcOrd="0" destOrd="0" presId="urn:microsoft.com/office/officeart/2005/8/layout/hierarchy3"/>
    <dgm:cxn modelId="{DC17530F-5D99-45CC-87CB-BA44312A3E34}" type="presParOf" srcId="{59D06C5B-B3D7-4D87-832B-0455083B6859}" destId="{CA96E8F9-83CC-4601-9FE8-2D1F3A7E593B}" srcOrd="1" destOrd="0" presId="urn:microsoft.com/office/officeart/2005/8/layout/hierarchy3"/>
    <dgm:cxn modelId="{E287FC3D-A010-446A-BBBA-2D5BA0139E9A}" type="presParOf" srcId="{FE1C3445-7955-4204-A1D8-383D11A1A6FA}" destId="{A962F7DF-8496-4DFD-BE8B-E5CC7469C354}" srcOrd="1" destOrd="0" presId="urn:microsoft.com/office/officeart/2005/8/layout/hierarchy3"/>
    <dgm:cxn modelId="{6F435DCC-13B6-414B-B628-CB8DB4FE2FE4}" type="presParOf" srcId="{A962F7DF-8496-4DFD-BE8B-E5CC7469C354}" destId="{F39906F4-5BA2-49C0-A797-A69A7BEEAF5D}" srcOrd="0" destOrd="0" presId="urn:microsoft.com/office/officeart/2005/8/layout/hierarchy3"/>
    <dgm:cxn modelId="{CE4F97F7-F474-42D0-978D-F39581936F7E}" type="presParOf" srcId="{A962F7DF-8496-4DFD-BE8B-E5CC7469C354}" destId="{1E715B94-546B-4204-9FE8-20353EA2DF92}" srcOrd="1" destOrd="0" presId="urn:microsoft.com/office/officeart/2005/8/layout/hierarchy3"/>
    <dgm:cxn modelId="{3D93047E-FF33-4604-8AF9-87689238B61D}" type="presParOf" srcId="{A962F7DF-8496-4DFD-BE8B-E5CC7469C354}" destId="{FDEE6307-5FE6-460B-964A-53371D43C5C7}" srcOrd="2" destOrd="0" presId="urn:microsoft.com/office/officeart/2005/8/layout/hierarchy3"/>
    <dgm:cxn modelId="{A6582A90-1966-46CA-A3E7-0F15FBDEC5CC}" type="presParOf" srcId="{A962F7DF-8496-4DFD-BE8B-E5CC7469C354}" destId="{A52035A9-45FE-4F67-B4FA-2D5A29CEC77C}" srcOrd="3" destOrd="0" presId="urn:microsoft.com/office/officeart/2005/8/layout/hierarchy3"/>
    <dgm:cxn modelId="{B6377C7A-5BEC-470A-8E8D-301C8ADBEB5C}" type="presParOf" srcId="{A962F7DF-8496-4DFD-BE8B-E5CC7469C354}" destId="{FC21278C-22AC-4593-B6DB-AAA7921C8A69}" srcOrd="4" destOrd="0" presId="urn:microsoft.com/office/officeart/2005/8/layout/hierarchy3"/>
    <dgm:cxn modelId="{6B484AD9-204A-40A8-A28B-AEE7E46A67E2}" type="presParOf" srcId="{A962F7DF-8496-4DFD-BE8B-E5CC7469C354}" destId="{4372348B-F007-4649-8748-3C265687EE9E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E1E9A32-0286-4362-92F8-20576444FC71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4E46587-6DF3-4D14-9DAC-F6894DD82004}">
      <dgm:prSet phldrT="[Text]"/>
      <dgm:spPr/>
      <dgm:t>
        <a:bodyPr/>
        <a:lstStyle/>
        <a:p>
          <a:r>
            <a:rPr lang="en-US" dirty="0" smtClean="0"/>
            <a:t>Đột xuất</a:t>
          </a:r>
          <a:endParaRPr lang="en-US" dirty="0"/>
        </a:p>
      </dgm:t>
    </dgm:pt>
    <dgm:pt modelId="{4DBD1C3E-97D8-4B8E-A1B0-4291AB5EDF14}" type="parTrans" cxnId="{CC863F68-B481-44AC-A48B-31217BEA8963}">
      <dgm:prSet/>
      <dgm:spPr/>
      <dgm:t>
        <a:bodyPr/>
        <a:lstStyle/>
        <a:p>
          <a:endParaRPr lang="en-US"/>
        </a:p>
      </dgm:t>
    </dgm:pt>
    <dgm:pt modelId="{21E79937-DC37-43DF-A43B-0345A5FF149B}" type="sibTrans" cxnId="{CC863F68-B481-44AC-A48B-31217BEA8963}">
      <dgm:prSet/>
      <dgm:spPr/>
      <dgm:t>
        <a:bodyPr/>
        <a:lstStyle/>
        <a:p>
          <a:endParaRPr lang="en-US"/>
        </a:p>
      </dgm:t>
    </dgm:pt>
    <dgm:pt modelId="{186EEF08-C5AB-475D-B25C-7A916D7ED6F2}">
      <dgm:prSet phldrT="[Text]"/>
      <dgm:spPr/>
      <dgm:t>
        <a:bodyPr/>
        <a:lstStyle/>
        <a:p>
          <a:r>
            <a:rPr lang="en-US" dirty="0" smtClean="0"/>
            <a:t>Báo ngay khi xuất hiện các tình huống theo danh mục đính kèm tại công văn số 3440/GDĐT-CTTT ngày 3/10/2018</a:t>
          </a:r>
          <a:endParaRPr lang="en-US" dirty="0"/>
        </a:p>
      </dgm:t>
    </dgm:pt>
    <dgm:pt modelId="{DD31F865-9833-4AA1-86B2-8B055F69DA05}" type="parTrans" cxnId="{73C13CEC-7D52-40B2-BF45-C53ADD11F8CD}">
      <dgm:prSet/>
      <dgm:spPr/>
      <dgm:t>
        <a:bodyPr/>
        <a:lstStyle/>
        <a:p>
          <a:endParaRPr lang="en-US"/>
        </a:p>
      </dgm:t>
    </dgm:pt>
    <dgm:pt modelId="{1595F755-4018-4791-BDCA-41BD668D17BE}" type="sibTrans" cxnId="{73C13CEC-7D52-40B2-BF45-C53ADD11F8CD}">
      <dgm:prSet/>
      <dgm:spPr/>
      <dgm:t>
        <a:bodyPr/>
        <a:lstStyle/>
        <a:p>
          <a:endParaRPr lang="en-US"/>
        </a:p>
      </dgm:t>
    </dgm:pt>
    <dgm:pt modelId="{6A7706A0-620E-453B-A0FC-4A504D81CC92}">
      <dgm:prSet phldrT="[Text]"/>
      <dgm:spPr/>
      <dgm:t>
        <a:bodyPr/>
        <a:lstStyle/>
        <a:p>
          <a:r>
            <a:rPr lang="en-US" dirty="0" smtClean="0"/>
            <a:t>Hàng ngày</a:t>
          </a:r>
          <a:endParaRPr lang="en-US" dirty="0"/>
        </a:p>
      </dgm:t>
    </dgm:pt>
    <dgm:pt modelId="{710B6E2C-426A-4387-B0FA-B0C65A125FF9}" type="parTrans" cxnId="{7F5C4CA3-FE4F-4C24-98BF-A9E073F7AFAF}">
      <dgm:prSet/>
      <dgm:spPr/>
      <dgm:t>
        <a:bodyPr/>
        <a:lstStyle/>
        <a:p>
          <a:endParaRPr lang="en-US"/>
        </a:p>
      </dgm:t>
    </dgm:pt>
    <dgm:pt modelId="{812C9864-81AD-4DE5-AFCD-5CB62EA796E1}" type="sibTrans" cxnId="{7F5C4CA3-FE4F-4C24-98BF-A9E073F7AFAF}">
      <dgm:prSet/>
      <dgm:spPr/>
      <dgm:t>
        <a:bodyPr/>
        <a:lstStyle/>
        <a:p>
          <a:endParaRPr lang="en-US"/>
        </a:p>
      </dgm:t>
    </dgm:pt>
    <dgm:pt modelId="{BE1AF09F-1101-4269-BC7F-73C98AA08176}">
      <dgm:prSet phldrT="[Text]"/>
      <dgm:spPr/>
      <dgm:t>
        <a:bodyPr/>
        <a:lstStyle/>
        <a:p>
          <a:r>
            <a:rPr lang="en-US" dirty="0" smtClean="0"/>
            <a:t>Khi </a:t>
          </a:r>
          <a:r>
            <a:rPr lang="en-US" dirty="0" smtClean="0">
              <a:solidFill>
                <a:srgbClr val="FF0000"/>
              </a:solidFill>
            </a:rPr>
            <a:t>CÓ</a:t>
          </a:r>
          <a:r>
            <a:rPr lang="en-US" dirty="0" smtClean="0"/>
            <a:t> ổ dịch / chùm ca BTN tại trường</a:t>
          </a:r>
          <a:endParaRPr lang="en-US" dirty="0"/>
        </a:p>
      </dgm:t>
    </dgm:pt>
    <dgm:pt modelId="{C037F377-315A-4059-891B-DE2A082CFEAD}" type="parTrans" cxnId="{0AF275FC-1357-4938-867F-D52812009FD3}">
      <dgm:prSet/>
      <dgm:spPr/>
      <dgm:t>
        <a:bodyPr/>
        <a:lstStyle/>
        <a:p>
          <a:endParaRPr lang="en-US"/>
        </a:p>
      </dgm:t>
    </dgm:pt>
    <dgm:pt modelId="{7D72853D-906A-45D6-B530-A10B62EBD898}" type="sibTrans" cxnId="{0AF275FC-1357-4938-867F-D52812009FD3}">
      <dgm:prSet/>
      <dgm:spPr/>
      <dgm:t>
        <a:bodyPr/>
        <a:lstStyle/>
        <a:p>
          <a:endParaRPr lang="en-US"/>
        </a:p>
      </dgm:t>
    </dgm:pt>
    <dgm:pt modelId="{2569A524-4DF1-48D9-980F-471BD23C87EB}">
      <dgm:prSet/>
      <dgm:spPr/>
      <dgm:t>
        <a:bodyPr/>
        <a:lstStyle/>
        <a:p>
          <a:r>
            <a:rPr lang="en-US" dirty="0" smtClean="0"/>
            <a:t>Hàng tháng</a:t>
          </a:r>
          <a:endParaRPr lang="en-US" dirty="0"/>
        </a:p>
      </dgm:t>
    </dgm:pt>
    <dgm:pt modelId="{87DF320E-0DBA-4FB2-9123-E3F60C8FF086}" type="parTrans" cxnId="{9DA6EA01-D5BE-4BC3-9799-2A98B1023B52}">
      <dgm:prSet/>
      <dgm:spPr/>
      <dgm:t>
        <a:bodyPr/>
        <a:lstStyle/>
        <a:p>
          <a:endParaRPr lang="en-US"/>
        </a:p>
      </dgm:t>
    </dgm:pt>
    <dgm:pt modelId="{1A6CEB37-14D9-4173-A608-0C58BB0F2D56}" type="sibTrans" cxnId="{9DA6EA01-D5BE-4BC3-9799-2A98B1023B52}">
      <dgm:prSet/>
      <dgm:spPr/>
      <dgm:t>
        <a:bodyPr/>
        <a:lstStyle/>
        <a:p>
          <a:endParaRPr lang="en-US"/>
        </a:p>
      </dgm:t>
    </dgm:pt>
    <dgm:pt modelId="{29C40FC4-0C13-4D82-8BA4-F25C1B1CA6D8}">
      <dgm:prSet phldrT="[Text]"/>
      <dgm:spPr/>
      <dgm:t>
        <a:bodyPr/>
        <a:lstStyle/>
        <a:p>
          <a:r>
            <a:rPr lang="en-US" dirty="0" smtClean="0"/>
            <a:t>Báo ngay khi có nhiều trường hợp có vấn đề sức khỏe trong cùng thời điểm</a:t>
          </a:r>
          <a:endParaRPr lang="en-US" dirty="0"/>
        </a:p>
      </dgm:t>
    </dgm:pt>
    <dgm:pt modelId="{21A57197-E505-4121-872E-1A2B6CD7235E}" type="parTrans" cxnId="{B34F9554-F25D-4136-88A9-3E4E00080CC5}">
      <dgm:prSet/>
      <dgm:spPr/>
      <dgm:t>
        <a:bodyPr/>
        <a:lstStyle/>
        <a:p>
          <a:endParaRPr lang="en-US"/>
        </a:p>
      </dgm:t>
    </dgm:pt>
    <dgm:pt modelId="{DBB82113-4752-49A4-8E5C-00595B1B7CBE}" type="sibTrans" cxnId="{B34F9554-F25D-4136-88A9-3E4E00080CC5}">
      <dgm:prSet/>
      <dgm:spPr/>
      <dgm:t>
        <a:bodyPr/>
        <a:lstStyle/>
        <a:p>
          <a:endParaRPr lang="en-US"/>
        </a:p>
      </dgm:t>
    </dgm:pt>
    <dgm:pt modelId="{2E849601-BDCA-4156-8CE6-FC6367ECBDAF}">
      <dgm:prSet/>
      <dgm:spPr/>
      <dgm:t>
        <a:bodyPr/>
        <a:lstStyle/>
        <a:p>
          <a:r>
            <a:rPr lang="en-US" dirty="0" smtClean="0"/>
            <a:t>Ds ca BTN ghi nhận từ ngày 1 đến ngày cuối tháng (file đã cập nhật hàng ngày)</a:t>
          </a:r>
          <a:endParaRPr lang="en-US" dirty="0"/>
        </a:p>
      </dgm:t>
    </dgm:pt>
    <dgm:pt modelId="{87260926-5762-4356-A513-2FF072A2BBCA}" type="parTrans" cxnId="{9FDA1C8C-06B8-4176-80DE-3E94252B79A3}">
      <dgm:prSet/>
      <dgm:spPr/>
      <dgm:t>
        <a:bodyPr/>
        <a:lstStyle/>
        <a:p>
          <a:endParaRPr lang="en-US"/>
        </a:p>
      </dgm:t>
    </dgm:pt>
    <dgm:pt modelId="{644CB72A-3E9D-40E1-89FB-F87E14CF6454}" type="sibTrans" cxnId="{9FDA1C8C-06B8-4176-80DE-3E94252B79A3}">
      <dgm:prSet/>
      <dgm:spPr/>
      <dgm:t>
        <a:bodyPr/>
        <a:lstStyle/>
        <a:p>
          <a:endParaRPr lang="en-US"/>
        </a:p>
      </dgm:t>
    </dgm:pt>
    <dgm:pt modelId="{D4FA47C5-8D79-4C86-9C9D-7E9AAA63150B}">
      <dgm:prSet/>
      <dgm:spPr/>
      <dgm:t>
        <a:bodyPr/>
        <a:lstStyle/>
        <a:p>
          <a:r>
            <a:rPr lang="en-US" dirty="0" smtClean="0"/>
            <a:t>Không có thì báo cáo “KHÔNG CÓ CA BỆNH”</a:t>
          </a:r>
          <a:endParaRPr lang="en-US" dirty="0"/>
        </a:p>
      </dgm:t>
    </dgm:pt>
    <dgm:pt modelId="{72B2DF10-E21F-49F2-A999-6F1EDBC8238D}" type="parTrans" cxnId="{CD74CD6E-DEE5-4928-BD3A-17E5E0C8B029}">
      <dgm:prSet/>
      <dgm:spPr/>
      <dgm:t>
        <a:bodyPr/>
        <a:lstStyle/>
        <a:p>
          <a:endParaRPr lang="en-US"/>
        </a:p>
      </dgm:t>
    </dgm:pt>
    <dgm:pt modelId="{1FF92A3C-710B-42DA-B99C-76FCD7216261}" type="sibTrans" cxnId="{CD74CD6E-DEE5-4928-BD3A-17E5E0C8B029}">
      <dgm:prSet/>
      <dgm:spPr/>
      <dgm:t>
        <a:bodyPr/>
        <a:lstStyle/>
        <a:p>
          <a:endParaRPr lang="en-US"/>
        </a:p>
      </dgm:t>
    </dgm:pt>
    <dgm:pt modelId="{D8C1F0F9-AF53-40B6-8892-51C686665087}" type="pres">
      <dgm:prSet presAssocID="{1E1E9A32-0286-4362-92F8-20576444FC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AEE3E0C-C34E-42BF-AA9B-910662BC74A9}" type="pres">
      <dgm:prSet presAssocID="{64E46587-6DF3-4D14-9DAC-F6894DD8200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145A6C-B83D-4459-94F7-4C1587220B03}" type="pres">
      <dgm:prSet presAssocID="{64E46587-6DF3-4D14-9DAC-F6894DD82004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C348C6-BDDD-45B6-AD5F-8FE7FF172092}" type="pres">
      <dgm:prSet presAssocID="{6A7706A0-620E-453B-A0FC-4A504D81CC9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1104FA-4E97-4591-806B-0B6A0A35855A}" type="pres">
      <dgm:prSet presAssocID="{6A7706A0-620E-453B-A0FC-4A504D81CC92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D30025-B140-4C77-BF7B-7AA63349EE75}" type="pres">
      <dgm:prSet presAssocID="{2569A524-4DF1-48D9-980F-471BD23C87E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66D9FD-37BB-4135-96F3-8E1BDAFE72FF}" type="pres">
      <dgm:prSet presAssocID="{2569A524-4DF1-48D9-980F-471BD23C87EB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C863F68-B481-44AC-A48B-31217BEA8963}" srcId="{1E1E9A32-0286-4362-92F8-20576444FC71}" destId="{64E46587-6DF3-4D14-9DAC-F6894DD82004}" srcOrd="0" destOrd="0" parTransId="{4DBD1C3E-97D8-4B8E-A1B0-4291AB5EDF14}" sibTransId="{21E79937-DC37-43DF-A43B-0345A5FF149B}"/>
    <dgm:cxn modelId="{6693739F-926A-4C8A-96AF-B99AC3817FA9}" type="presOf" srcId="{2E849601-BDCA-4156-8CE6-FC6367ECBDAF}" destId="{DD66D9FD-37BB-4135-96F3-8E1BDAFE72FF}" srcOrd="0" destOrd="0" presId="urn:microsoft.com/office/officeart/2005/8/layout/vList2"/>
    <dgm:cxn modelId="{0AF275FC-1357-4938-867F-D52812009FD3}" srcId="{6A7706A0-620E-453B-A0FC-4A504D81CC92}" destId="{BE1AF09F-1101-4269-BC7F-73C98AA08176}" srcOrd="0" destOrd="0" parTransId="{C037F377-315A-4059-891B-DE2A082CFEAD}" sibTransId="{7D72853D-906A-45D6-B530-A10B62EBD898}"/>
    <dgm:cxn modelId="{B34F9554-F25D-4136-88A9-3E4E00080CC5}" srcId="{64E46587-6DF3-4D14-9DAC-F6894DD82004}" destId="{29C40FC4-0C13-4D82-8BA4-F25C1B1CA6D8}" srcOrd="1" destOrd="0" parTransId="{21A57197-E505-4121-872E-1A2B6CD7235E}" sibTransId="{DBB82113-4752-49A4-8E5C-00595B1B7CBE}"/>
    <dgm:cxn modelId="{7F5C4CA3-FE4F-4C24-98BF-A9E073F7AFAF}" srcId="{1E1E9A32-0286-4362-92F8-20576444FC71}" destId="{6A7706A0-620E-453B-A0FC-4A504D81CC92}" srcOrd="1" destOrd="0" parTransId="{710B6E2C-426A-4387-B0FA-B0C65A125FF9}" sibTransId="{812C9864-81AD-4DE5-AFCD-5CB62EA796E1}"/>
    <dgm:cxn modelId="{2174B8B1-4815-4352-86A5-256E9520813C}" type="presOf" srcId="{2569A524-4DF1-48D9-980F-471BD23C87EB}" destId="{69D30025-B140-4C77-BF7B-7AA63349EE75}" srcOrd="0" destOrd="0" presId="urn:microsoft.com/office/officeart/2005/8/layout/vList2"/>
    <dgm:cxn modelId="{73C13CEC-7D52-40B2-BF45-C53ADD11F8CD}" srcId="{64E46587-6DF3-4D14-9DAC-F6894DD82004}" destId="{186EEF08-C5AB-475D-B25C-7A916D7ED6F2}" srcOrd="0" destOrd="0" parTransId="{DD31F865-9833-4AA1-86B2-8B055F69DA05}" sibTransId="{1595F755-4018-4791-BDCA-41BD668D17BE}"/>
    <dgm:cxn modelId="{42CC5A7A-BC3D-46DD-BE0D-1D3BB8D1857E}" type="presOf" srcId="{6A7706A0-620E-453B-A0FC-4A504D81CC92}" destId="{70C348C6-BDDD-45B6-AD5F-8FE7FF172092}" srcOrd="0" destOrd="0" presId="urn:microsoft.com/office/officeart/2005/8/layout/vList2"/>
    <dgm:cxn modelId="{9DA6EA01-D5BE-4BC3-9799-2A98B1023B52}" srcId="{1E1E9A32-0286-4362-92F8-20576444FC71}" destId="{2569A524-4DF1-48D9-980F-471BD23C87EB}" srcOrd="2" destOrd="0" parTransId="{87DF320E-0DBA-4FB2-9123-E3F60C8FF086}" sibTransId="{1A6CEB37-14D9-4173-A608-0C58BB0F2D56}"/>
    <dgm:cxn modelId="{4F172621-CB6A-4FEA-8546-E7FC7847D9EF}" type="presOf" srcId="{186EEF08-C5AB-475D-B25C-7A916D7ED6F2}" destId="{5A145A6C-B83D-4459-94F7-4C1587220B03}" srcOrd="0" destOrd="0" presId="urn:microsoft.com/office/officeart/2005/8/layout/vList2"/>
    <dgm:cxn modelId="{9FDA1C8C-06B8-4176-80DE-3E94252B79A3}" srcId="{2569A524-4DF1-48D9-980F-471BD23C87EB}" destId="{2E849601-BDCA-4156-8CE6-FC6367ECBDAF}" srcOrd="0" destOrd="0" parTransId="{87260926-5762-4356-A513-2FF072A2BBCA}" sibTransId="{644CB72A-3E9D-40E1-89FB-F87E14CF6454}"/>
    <dgm:cxn modelId="{F3C0D7AC-BC02-4EF5-8E9A-E6D9AFB61502}" type="presOf" srcId="{1E1E9A32-0286-4362-92F8-20576444FC71}" destId="{D8C1F0F9-AF53-40B6-8892-51C686665087}" srcOrd="0" destOrd="0" presId="urn:microsoft.com/office/officeart/2005/8/layout/vList2"/>
    <dgm:cxn modelId="{CD74CD6E-DEE5-4928-BD3A-17E5E0C8B029}" srcId="{2569A524-4DF1-48D9-980F-471BD23C87EB}" destId="{D4FA47C5-8D79-4C86-9C9D-7E9AAA63150B}" srcOrd="1" destOrd="0" parTransId="{72B2DF10-E21F-49F2-A999-6F1EDBC8238D}" sibTransId="{1FF92A3C-710B-42DA-B99C-76FCD7216261}"/>
    <dgm:cxn modelId="{DF0730A2-7AEF-479B-BDE4-F0460DAA5940}" type="presOf" srcId="{64E46587-6DF3-4D14-9DAC-F6894DD82004}" destId="{EAEE3E0C-C34E-42BF-AA9B-910662BC74A9}" srcOrd="0" destOrd="0" presId="urn:microsoft.com/office/officeart/2005/8/layout/vList2"/>
    <dgm:cxn modelId="{4CFE0E53-8DAE-4945-90BA-73654D6B4216}" type="presOf" srcId="{D4FA47C5-8D79-4C86-9C9D-7E9AAA63150B}" destId="{DD66D9FD-37BB-4135-96F3-8E1BDAFE72FF}" srcOrd="0" destOrd="1" presId="urn:microsoft.com/office/officeart/2005/8/layout/vList2"/>
    <dgm:cxn modelId="{3C57A067-31D0-4157-A3B4-DE269289C18E}" type="presOf" srcId="{BE1AF09F-1101-4269-BC7F-73C98AA08176}" destId="{FA1104FA-4E97-4591-806B-0B6A0A35855A}" srcOrd="0" destOrd="0" presId="urn:microsoft.com/office/officeart/2005/8/layout/vList2"/>
    <dgm:cxn modelId="{25EAE16C-B3FF-49AB-A160-4C5A40713676}" type="presOf" srcId="{29C40FC4-0C13-4D82-8BA4-F25C1B1CA6D8}" destId="{5A145A6C-B83D-4459-94F7-4C1587220B03}" srcOrd="0" destOrd="1" presId="urn:microsoft.com/office/officeart/2005/8/layout/vList2"/>
    <dgm:cxn modelId="{F1FCA181-7140-4308-AF34-2A2C8BCDCCCD}" type="presParOf" srcId="{D8C1F0F9-AF53-40B6-8892-51C686665087}" destId="{EAEE3E0C-C34E-42BF-AA9B-910662BC74A9}" srcOrd="0" destOrd="0" presId="urn:microsoft.com/office/officeart/2005/8/layout/vList2"/>
    <dgm:cxn modelId="{DB140F4B-4DE5-4A6F-BD86-98D13B0B6B0A}" type="presParOf" srcId="{D8C1F0F9-AF53-40B6-8892-51C686665087}" destId="{5A145A6C-B83D-4459-94F7-4C1587220B03}" srcOrd="1" destOrd="0" presId="urn:microsoft.com/office/officeart/2005/8/layout/vList2"/>
    <dgm:cxn modelId="{83F62FEF-54C9-4EE5-BC98-6D6FD4EB6B07}" type="presParOf" srcId="{D8C1F0F9-AF53-40B6-8892-51C686665087}" destId="{70C348C6-BDDD-45B6-AD5F-8FE7FF172092}" srcOrd="2" destOrd="0" presId="urn:microsoft.com/office/officeart/2005/8/layout/vList2"/>
    <dgm:cxn modelId="{EB51F5F1-DA0A-4194-AA19-AFE75AA483E5}" type="presParOf" srcId="{D8C1F0F9-AF53-40B6-8892-51C686665087}" destId="{FA1104FA-4E97-4591-806B-0B6A0A35855A}" srcOrd="3" destOrd="0" presId="urn:microsoft.com/office/officeart/2005/8/layout/vList2"/>
    <dgm:cxn modelId="{61FB783B-D303-42C2-AA43-D1F3F95A21BD}" type="presParOf" srcId="{D8C1F0F9-AF53-40B6-8892-51C686665087}" destId="{69D30025-B140-4C77-BF7B-7AA63349EE75}" srcOrd="4" destOrd="0" presId="urn:microsoft.com/office/officeart/2005/8/layout/vList2"/>
    <dgm:cxn modelId="{1D703B5A-457C-4A4D-B257-7F49F60C40EA}" type="presParOf" srcId="{D8C1F0F9-AF53-40B6-8892-51C686665087}" destId="{DD66D9FD-37BB-4135-96F3-8E1BDAFE72FF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50F285-E139-4ACD-83F4-70E57A8DD154}">
      <dsp:nvSpPr>
        <dsp:cNvPr id="0" name=""/>
        <dsp:cNvSpPr/>
      </dsp:nvSpPr>
      <dsp:spPr>
        <a:xfrm>
          <a:off x="162490" y="418724"/>
          <a:ext cx="3869197" cy="120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898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Giọt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bắn</a:t>
          </a:r>
          <a:r>
            <a:rPr lang="en-US" sz="1900" kern="1200" dirty="0" smtClean="0"/>
            <a:t>: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err="1" smtClean="0"/>
            <a:t>Khi</a:t>
          </a:r>
          <a:r>
            <a:rPr lang="en-US" sz="1500" kern="1200" dirty="0" smtClean="0"/>
            <a:t> ho, </a:t>
          </a:r>
          <a:r>
            <a:rPr lang="en-US" sz="1500" kern="1200" dirty="0" err="1" smtClean="0"/>
            <a:t>hắt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hơi</a:t>
          </a:r>
          <a:r>
            <a:rPr lang="en-US" sz="1500" kern="1200" dirty="0" smtClean="0"/>
            <a:t>, </a:t>
          </a:r>
          <a:r>
            <a:rPr lang="en-US" sz="1500" kern="1200" dirty="0" err="1" smtClean="0"/>
            <a:t>nói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chuyện</a:t>
          </a:r>
          <a:r>
            <a:rPr lang="en-US" sz="1500" kern="1200" dirty="0" smtClean="0"/>
            <a:t>…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err="1" smtClean="0"/>
            <a:t>Trong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khoảng</a:t>
          </a:r>
          <a:r>
            <a:rPr lang="en-US" sz="1500" kern="1200" dirty="0" smtClean="0"/>
            <a:t> 1 m – 1,5m</a:t>
          </a:r>
          <a:endParaRPr lang="en-US" sz="1500" kern="1200" dirty="0"/>
        </a:p>
      </dsp:txBody>
      <dsp:txXfrm>
        <a:off x="162490" y="418724"/>
        <a:ext cx="3869197" cy="1209124"/>
      </dsp:txXfrm>
    </dsp:sp>
    <dsp:sp modelId="{E68FB74D-3B70-4D35-BC84-43A57DC50DEA}">
      <dsp:nvSpPr>
        <dsp:cNvPr id="0" name=""/>
        <dsp:cNvSpPr/>
      </dsp:nvSpPr>
      <dsp:spPr>
        <a:xfrm>
          <a:off x="1273" y="244073"/>
          <a:ext cx="846387" cy="126958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B31848-A38F-4794-8CF5-D1A58491A038}">
      <dsp:nvSpPr>
        <dsp:cNvPr id="0" name=""/>
        <dsp:cNvSpPr/>
      </dsp:nvSpPr>
      <dsp:spPr>
        <a:xfrm>
          <a:off x="4359128" y="418724"/>
          <a:ext cx="3869197" cy="120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898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Bàn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tay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nhiễm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tác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nhân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nhưng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không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được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rửa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sạch</a:t>
          </a:r>
          <a:endParaRPr lang="en-US" sz="1900" kern="1200" dirty="0"/>
        </a:p>
      </dsp:txBody>
      <dsp:txXfrm>
        <a:off x="4359128" y="418724"/>
        <a:ext cx="3869197" cy="1209124"/>
      </dsp:txXfrm>
    </dsp:sp>
    <dsp:sp modelId="{C3D87071-5125-4A10-8861-DEBA22F7C6E5}">
      <dsp:nvSpPr>
        <dsp:cNvPr id="0" name=""/>
        <dsp:cNvSpPr/>
      </dsp:nvSpPr>
      <dsp:spPr>
        <a:xfrm>
          <a:off x="4197911" y="244073"/>
          <a:ext cx="846387" cy="1269580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E1F247-AA59-4EB0-86CC-314EAF39D8A7}">
      <dsp:nvSpPr>
        <dsp:cNvPr id="0" name=""/>
        <dsp:cNvSpPr/>
      </dsp:nvSpPr>
      <dsp:spPr>
        <a:xfrm>
          <a:off x="2260809" y="1940877"/>
          <a:ext cx="3869197" cy="120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898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Phân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miệng</a:t>
          </a:r>
          <a:r>
            <a:rPr lang="en-US" sz="1900" kern="1200" dirty="0" smtClean="0"/>
            <a:t>:</a:t>
          </a:r>
          <a:endParaRPr lang="en-US" sz="19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err="1" smtClean="0"/>
            <a:t>Tác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nhân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gây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bệnh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thải</a:t>
          </a:r>
          <a:r>
            <a:rPr lang="en-US" sz="1500" kern="1200" dirty="0" smtClean="0"/>
            <a:t> qua </a:t>
          </a:r>
          <a:r>
            <a:rPr lang="en-US" sz="1500" kern="1200" dirty="0" err="1" smtClean="0"/>
            <a:t>đường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phân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err="1" smtClean="0"/>
            <a:t>Việc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xử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lý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chất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thải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không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đúng</a:t>
          </a:r>
          <a:endParaRPr lang="en-US" sz="1500" kern="1200" dirty="0"/>
        </a:p>
      </dsp:txBody>
      <dsp:txXfrm>
        <a:off x="2260809" y="1940877"/>
        <a:ext cx="3869197" cy="1209124"/>
      </dsp:txXfrm>
    </dsp:sp>
    <dsp:sp modelId="{D4475E2D-13F4-486C-B8D0-A6EF318A9E07}">
      <dsp:nvSpPr>
        <dsp:cNvPr id="0" name=""/>
        <dsp:cNvSpPr/>
      </dsp:nvSpPr>
      <dsp:spPr>
        <a:xfrm>
          <a:off x="2099592" y="1766226"/>
          <a:ext cx="846387" cy="1269580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5CA3C2-C010-4D97-8FBB-7FC2BE50E6D4}">
      <dsp:nvSpPr>
        <dsp:cNvPr id="0" name=""/>
        <dsp:cNvSpPr/>
      </dsp:nvSpPr>
      <dsp:spPr>
        <a:xfrm>
          <a:off x="162490" y="418724"/>
          <a:ext cx="3869197" cy="120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898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err="1" smtClean="0"/>
            <a:t>Thực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phẩm</a:t>
          </a:r>
          <a:endParaRPr lang="en-US" sz="3500" kern="1200" dirty="0"/>
        </a:p>
      </dsp:txBody>
      <dsp:txXfrm>
        <a:off x="162490" y="418724"/>
        <a:ext cx="3869197" cy="1209124"/>
      </dsp:txXfrm>
    </dsp:sp>
    <dsp:sp modelId="{C0883CEF-2192-424B-91F6-58DA0DA257CE}">
      <dsp:nvSpPr>
        <dsp:cNvPr id="0" name=""/>
        <dsp:cNvSpPr/>
      </dsp:nvSpPr>
      <dsp:spPr>
        <a:xfrm>
          <a:off x="1273" y="244073"/>
          <a:ext cx="846387" cy="126958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24AE77-99CE-43BC-B917-AB4E0CBB0120}">
      <dsp:nvSpPr>
        <dsp:cNvPr id="0" name=""/>
        <dsp:cNvSpPr/>
      </dsp:nvSpPr>
      <dsp:spPr>
        <a:xfrm>
          <a:off x="4359128" y="418724"/>
          <a:ext cx="3869197" cy="120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898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err="1" smtClean="0"/>
            <a:t>Đồ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chơi</a:t>
          </a:r>
          <a:r>
            <a:rPr lang="en-US" sz="3500" kern="1200" dirty="0" smtClean="0"/>
            <a:t>, </a:t>
          </a:r>
          <a:r>
            <a:rPr lang="en-US" sz="3500" kern="1200" dirty="0" err="1" smtClean="0"/>
            <a:t>vật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dụng</a:t>
          </a:r>
          <a:endParaRPr lang="en-US" sz="3500" kern="1200" dirty="0"/>
        </a:p>
      </dsp:txBody>
      <dsp:txXfrm>
        <a:off x="4359128" y="418724"/>
        <a:ext cx="3869197" cy="1209124"/>
      </dsp:txXfrm>
    </dsp:sp>
    <dsp:sp modelId="{54AFDAFB-9B0D-473A-810E-7C5ABC6736BB}">
      <dsp:nvSpPr>
        <dsp:cNvPr id="0" name=""/>
        <dsp:cNvSpPr/>
      </dsp:nvSpPr>
      <dsp:spPr>
        <a:xfrm>
          <a:off x="4197911" y="244073"/>
          <a:ext cx="846387" cy="1269580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593D39-1A33-401A-B02B-21FF13ED5376}">
      <dsp:nvSpPr>
        <dsp:cNvPr id="0" name=""/>
        <dsp:cNvSpPr/>
      </dsp:nvSpPr>
      <dsp:spPr>
        <a:xfrm>
          <a:off x="2260809" y="1940877"/>
          <a:ext cx="3869197" cy="120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898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err="1" smtClean="0"/>
            <a:t>Động</a:t>
          </a:r>
          <a:r>
            <a:rPr lang="en-US" sz="3500" kern="1200" dirty="0" smtClean="0"/>
            <a:t> </a:t>
          </a:r>
          <a:r>
            <a:rPr lang="en-US" sz="3500" kern="1200" dirty="0" err="1" smtClean="0"/>
            <a:t>vật</a:t>
          </a:r>
          <a:endParaRPr lang="en-US" sz="3500" kern="1200" dirty="0"/>
        </a:p>
      </dsp:txBody>
      <dsp:txXfrm>
        <a:off x="2260809" y="1940877"/>
        <a:ext cx="3869197" cy="1209124"/>
      </dsp:txXfrm>
    </dsp:sp>
    <dsp:sp modelId="{BCD51E82-826D-4C46-B0A1-39594513A25A}">
      <dsp:nvSpPr>
        <dsp:cNvPr id="0" name=""/>
        <dsp:cNvSpPr/>
      </dsp:nvSpPr>
      <dsp:spPr>
        <a:xfrm>
          <a:off x="2099592" y="1766226"/>
          <a:ext cx="846387" cy="126958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0D4E5B-C04A-4DAC-836F-5F66BFAFDC8E}">
      <dsp:nvSpPr>
        <dsp:cNvPr id="0" name=""/>
        <dsp:cNvSpPr/>
      </dsp:nvSpPr>
      <dsp:spPr>
        <a:xfrm>
          <a:off x="3291839" y="511"/>
          <a:ext cx="4937760" cy="644611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Không để người bị </a:t>
          </a:r>
          <a:r>
            <a:rPr lang="en-US" sz="1600" kern="1200" dirty="0" err="1" smtClean="0"/>
            <a:t>bệnh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đến</a:t>
          </a:r>
          <a:r>
            <a:rPr lang="en-US" sz="1600" kern="1200" dirty="0" smtClean="0"/>
            <a:t> trường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Phát hiện sớm người bệnh</a:t>
          </a:r>
          <a:endParaRPr lang="en-US" sz="1600" kern="1200" dirty="0"/>
        </a:p>
      </dsp:txBody>
      <dsp:txXfrm>
        <a:off x="3291839" y="81087"/>
        <a:ext cx="4696031" cy="483459"/>
      </dsp:txXfrm>
    </dsp:sp>
    <dsp:sp modelId="{78A76D53-DC77-46AA-8B49-BC98E07D6885}">
      <dsp:nvSpPr>
        <dsp:cNvPr id="0" name=""/>
        <dsp:cNvSpPr/>
      </dsp:nvSpPr>
      <dsp:spPr>
        <a:xfrm>
          <a:off x="0" y="511"/>
          <a:ext cx="3291840" cy="64461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Hạn chế nguồn lây</a:t>
          </a:r>
          <a:endParaRPr lang="en-US" sz="2200" kern="1200" dirty="0"/>
        </a:p>
      </dsp:txBody>
      <dsp:txXfrm>
        <a:off x="31467" y="31978"/>
        <a:ext cx="3228906" cy="581677"/>
      </dsp:txXfrm>
    </dsp:sp>
    <dsp:sp modelId="{E86737ED-01DF-4885-A864-B2C92451E2F1}">
      <dsp:nvSpPr>
        <dsp:cNvPr id="0" name=""/>
        <dsp:cNvSpPr/>
      </dsp:nvSpPr>
      <dsp:spPr>
        <a:xfrm>
          <a:off x="3291839" y="709584"/>
          <a:ext cx="4937760" cy="644611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0" tIns="6350" rIns="6350" bIns="635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 smtClean="0"/>
            <a:t>Rửa tay thường xuyên bằng xà phòng</a:t>
          </a:r>
          <a:endParaRPr 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 smtClean="0"/>
            <a:t>Đảm bảo vệ sinh khi ho, hắt hơi…</a:t>
          </a:r>
          <a:endParaRPr 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 smtClean="0"/>
            <a:t>Đảm bảo vệ sinh khi ăn uống</a:t>
          </a:r>
          <a:endParaRPr lang="en-US" sz="1000" kern="1200" dirty="0"/>
        </a:p>
      </dsp:txBody>
      <dsp:txXfrm>
        <a:off x="3291839" y="790160"/>
        <a:ext cx="4696031" cy="483459"/>
      </dsp:txXfrm>
    </dsp:sp>
    <dsp:sp modelId="{9E0312A0-E453-40ED-8C6F-DF9AF200A50E}">
      <dsp:nvSpPr>
        <dsp:cNvPr id="0" name=""/>
        <dsp:cNvSpPr/>
      </dsp:nvSpPr>
      <dsp:spPr>
        <a:xfrm>
          <a:off x="0" y="709584"/>
          <a:ext cx="3291840" cy="64461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Vệ sinh cá nhân</a:t>
          </a:r>
          <a:endParaRPr lang="en-US" sz="2200" kern="1200" dirty="0"/>
        </a:p>
      </dsp:txBody>
      <dsp:txXfrm>
        <a:off x="31467" y="741051"/>
        <a:ext cx="3228906" cy="581677"/>
      </dsp:txXfrm>
    </dsp:sp>
    <dsp:sp modelId="{9AEF6BC1-5314-4345-B061-DB4F69FBE12E}">
      <dsp:nvSpPr>
        <dsp:cNvPr id="0" name=""/>
        <dsp:cNvSpPr/>
      </dsp:nvSpPr>
      <dsp:spPr>
        <a:xfrm>
          <a:off x="3291839" y="1418657"/>
          <a:ext cx="4937760" cy="644611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Lớp học, đồ dùng, nhà vệ sinh, các bề mặt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Không để phát sinh côn trùng, động vật truyền bệnh</a:t>
          </a:r>
          <a:endParaRPr lang="en-US" sz="1500" kern="1200" dirty="0"/>
        </a:p>
      </dsp:txBody>
      <dsp:txXfrm>
        <a:off x="3291839" y="1499233"/>
        <a:ext cx="4696031" cy="483459"/>
      </dsp:txXfrm>
    </dsp:sp>
    <dsp:sp modelId="{68D6B9CA-36E8-4942-A502-14E55B1F7D6B}">
      <dsp:nvSpPr>
        <dsp:cNvPr id="0" name=""/>
        <dsp:cNvSpPr/>
      </dsp:nvSpPr>
      <dsp:spPr>
        <a:xfrm>
          <a:off x="0" y="1418657"/>
          <a:ext cx="3291840" cy="64461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Vệ sinh môi trường</a:t>
          </a:r>
          <a:endParaRPr lang="en-US" sz="2200" kern="1200" dirty="0"/>
        </a:p>
      </dsp:txBody>
      <dsp:txXfrm>
        <a:off x="31467" y="1450124"/>
        <a:ext cx="3228906" cy="581677"/>
      </dsp:txXfrm>
    </dsp:sp>
    <dsp:sp modelId="{4546739E-F43C-4FE9-9837-C1D338BFF56E}">
      <dsp:nvSpPr>
        <dsp:cNvPr id="0" name=""/>
        <dsp:cNvSpPr/>
      </dsp:nvSpPr>
      <dsp:spPr>
        <a:xfrm>
          <a:off x="3291839" y="2127730"/>
          <a:ext cx="4937760" cy="644611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Thực phẩm rõ nguồn gốc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Đảm bảo vệ sinh trong chế biến thực phẩm</a:t>
          </a:r>
          <a:endParaRPr lang="en-US" sz="1500" kern="1200" dirty="0"/>
        </a:p>
      </dsp:txBody>
      <dsp:txXfrm>
        <a:off x="3291839" y="2208306"/>
        <a:ext cx="4696031" cy="483459"/>
      </dsp:txXfrm>
    </dsp:sp>
    <dsp:sp modelId="{8D80FCC2-7D61-4DC7-83F3-BB732F1AFFA4}">
      <dsp:nvSpPr>
        <dsp:cNvPr id="0" name=""/>
        <dsp:cNvSpPr/>
      </dsp:nvSpPr>
      <dsp:spPr>
        <a:xfrm>
          <a:off x="0" y="2127730"/>
          <a:ext cx="3291840" cy="64461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An toàn thực phẩm</a:t>
          </a:r>
          <a:endParaRPr lang="en-US" sz="2200" kern="1200" dirty="0"/>
        </a:p>
      </dsp:txBody>
      <dsp:txXfrm>
        <a:off x="31467" y="2159197"/>
        <a:ext cx="3228906" cy="581677"/>
      </dsp:txXfrm>
    </dsp:sp>
    <dsp:sp modelId="{5828920F-5541-4EBE-8313-AC62F113B86B}">
      <dsp:nvSpPr>
        <dsp:cNvPr id="0" name=""/>
        <dsp:cNvSpPr/>
      </dsp:nvSpPr>
      <dsp:spPr>
        <a:xfrm>
          <a:off x="3291839" y="2836803"/>
          <a:ext cx="4937760" cy="644611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Trẻ phải được tiêm chủng đúng lịch của quốc gia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Tổ chức các chiến dịch tiêm chủng khi có chỉ đạo</a:t>
          </a:r>
          <a:endParaRPr lang="en-US" sz="1500" kern="1200" dirty="0"/>
        </a:p>
      </dsp:txBody>
      <dsp:txXfrm>
        <a:off x="3291839" y="2917379"/>
        <a:ext cx="4696031" cy="483459"/>
      </dsp:txXfrm>
    </dsp:sp>
    <dsp:sp modelId="{98A3FB02-1699-4F35-8F3E-108A8878711A}">
      <dsp:nvSpPr>
        <dsp:cNvPr id="0" name=""/>
        <dsp:cNvSpPr/>
      </dsp:nvSpPr>
      <dsp:spPr>
        <a:xfrm>
          <a:off x="0" y="2836803"/>
          <a:ext cx="3291840" cy="64461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Tiêm chủng phòng bệnh</a:t>
          </a:r>
          <a:endParaRPr lang="en-US" sz="2200" kern="1200" dirty="0"/>
        </a:p>
      </dsp:txBody>
      <dsp:txXfrm>
        <a:off x="31467" y="2868270"/>
        <a:ext cx="3228906" cy="581677"/>
      </dsp:txXfrm>
    </dsp:sp>
    <dsp:sp modelId="{2D4D5426-26AE-4C36-8361-5418FE56A1E1}">
      <dsp:nvSpPr>
        <dsp:cNvPr id="0" name=""/>
        <dsp:cNvSpPr/>
      </dsp:nvSpPr>
      <dsp:spPr>
        <a:xfrm>
          <a:off x="3163865" y="3545876"/>
          <a:ext cx="5061906" cy="644611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Cho Học sinh: tự phòng bệnh &amp; xây dựng thói quen tốt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Cho GV, NV, PHHS</a:t>
          </a:r>
          <a:endParaRPr lang="en-US" sz="1500" kern="1200" dirty="0"/>
        </a:p>
      </dsp:txBody>
      <dsp:txXfrm>
        <a:off x="3163865" y="3626452"/>
        <a:ext cx="4820177" cy="483459"/>
      </dsp:txXfrm>
    </dsp:sp>
    <dsp:sp modelId="{5B32B4BE-A0B9-4FF3-94BB-8CC5A006EF8B}">
      <dsp:nvSpPr>
        <dsp:cNvPr id="0" name=""/>
        <dsp:cNvSpPr/>
      </dsp:nvSpPr>
      <dsp:spPr>
        <a:xfrm>
          <a:off x="3827" y="3545876"/>
          <a:ext cx="3160037" cy="64461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Truyền thông</a:t>
          </a:r>
          <a:endParaRPr lang="en-US" sz="2200" kern="1200" dirty="0"/>
        </a:p>
      </dsp:txBody>
      <dsp:txXfrm>
        <a:off x="35294" y="3577343"/>
        <a:ext cx="3097103" cy="5816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296997-C3B5-478D-B2E9-C51E89D5DB31}">
      <dsp:nvSpPr>
        <dsp:cNvPr id="0" name=""/>
        <dsp:cNvSpPr/>
      </dsp:nvSpPr>
      <dsp:spPr>
        <a:xfrm>
          <a:off x="213112" y="76202"/>
          <a:ext cx="2149088" cy="130966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Rửa tay</a:t>
          </a:r>
          <a:endParaRPr lang="en-US" sz="2800" kern="1200" dirty="0"/>
        </a:p>
      </dsp:txBody>
      <dsp:txXfrm>
        <a:off x="867944" y="76202"/>
        <a:ext cx="839425" cy="1309663"/>
      </dsp:txXfrm>
    </dsp:sp>
    <dsp:sp modelId="{50E9CB8C-8F0B-49AB-AB53-A55738D4892C}">
      <dsp:nvSpPr>
        <dsp:cNvPr id="0" name=""/>
        <dsp:cNvSpPr/>
      </dsp:nvSpPr>
      <dsp:spPr>
        <a:xfrm>
          <a:off x="1683951" y="0"/>
          <a:ext cx="6824773" cy="153342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- </a:t>
          </a:r>
          <a:r>
            <a:rPr lang="en-US" sz="1800" kern="1200" dirty="0" err="1" smtClean="0"/>
            <a:t>Có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đủ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bồn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rửa</a:t>
          </a:r>
          <a:r>
            <a:rPr lang="en-US" sz="1800" kern="1200" dirty="0" smtClean="0"/>
            <a:t>, </a:t>
          </a:r>
          <a:r>
            <a:rPr lang="en-US" sz="1800" kern="1200" dirty="0" err="1" smtClean="0"/>
            <a:t>lắp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đặt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nơi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thuận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tiện</a:t>
          </a:r>
          <a:r>
            <a:rPr lang="en-US" sz="1800" kern="1200" dirty="0" smtClean="0"/>
            <a:t>, </a:t>
          </a:r>
          <a:r>
            <a:rPr lang="en-US" sz="1800" kern="1200" dirty="0" err="1" smtClean="0"/>
            <a:t>có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xà</a:t>
          </a:r>
          <a:r>
            <a:rPr lang="en-US" sz="1800" kern="1200" dirty="0" smtClean="0"/>
            <a:t> phòng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- </a:t>
          </a:r>
          <a:r>
            <a:rPr lang="en-US" sz="1800" kern="1200" dirty="0" err="1" smtClean="0"/>
            <a:t>Yêu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cầu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rửa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bất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cứ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lúc</a:t>
          </a:r>
          <a:r>
            <a:rPr lang="en-US" sz="1800" kern="1200" dirty="0" smtClean="0"/>
            <a:t> nào tay </a:t>
          </a:r>
          <a:r>
            <a:rPr lang="en-US" sz="1800" kern="1200" dirty="0" err="1" smtClean="0"/>
            <a:t>bị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dơ</a:t>
          </a:r>
          <a:endParaRPr lang="en-US" sz="1800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/>
            <a:t>-</a:t>
          </a:r>
          <a:r>
            <a:rPr lang="en-US" sz="1800" b="1" kern="1200" dirty="0" smtClean="0"/>
            <a:t> </a:t>
          </a:r>
          <a:r>
            <a:rPr lang="en-US" sz="1800" b="0" kern="1200" dirty="0" err="1" smtClean="0"/>
            <a:t>Nhắc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nhở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nhau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rửa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tay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trước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khi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ăn</a:t>
          </a:r>
          <a:r>
            <a:rPr lang="en-US" sz="1800" b="0" kern="1200" dirty="0" smtClean="0"/>
            <a:t>, </a:t>
          </a:r>
          <a:r>
            <a:rPr lang="en-US" sz="1800" b="0" kern="1200" dirty="0" err="1" smtClean="0"/>
            <a:t>sau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khi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đi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vệ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sinh</a:t>
          </a:r>
          <a:r>
            <a:rPr lang="en-US" sz="1800" b="0" kern="1200" dirty="0" smtClean="0"/>
            <a:t>. GV, GT </a:t>
          </a:r>
          <a:r>
            <a:rPr lang="en-US" sz="1800" b="0" kern="1200" dirty="0" err="1" smtClean="0"/>
            <a:t>nhắc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nhở</a:t>
          </a:r>
          <a:r>
            <a:rPr lang="en-US" sz="1800" b="0" kern="1200" dirty="0" smtClean="0"/>
            <a:t> HS </a:t>
          </a:r>
          <a:r>
            <a:rPr lang="en-US" sz="1800" b="0" kern="1200" dirty="0" err="1" smtClean="0"/>
            <a:t>ra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chơi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là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đi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vệ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sinh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và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rửa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tay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liền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trước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khi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ăn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quà</a:t>
          </a:r>
          <a:r>
            <a:rPr lang="en-US" sz="1800" b="0" kern="1200" dirty="0" smtClean="0"/>
            <a:t> </a:t>
          </a:r>
          <a:r>
            <a:rPr lang="en-US" sz="1800" b="0" kern="1200" dirty="0" err="1" smtClean="0"/>
            <a:t>vặt</a:t>
          </a:r>
          <a:endParaRPr lang="en-US" sz="1800" b="0" kern="1200" dirty="0"/>
        </a:p>
      </dsp:txBody>
      <dsp:txXfrm>
        <a:off x="2450662" y="0"/>
        <a:ext cx="5291351" cy="1533422"/>
      </dsp:txXfrm>
    </dsp:sp>
    <dsp:sp modelId="{5FA1287F-6E40-4AEF-AA5C-5B98F13EC7B8}">
      <dsp:nvSpPr>
        <dsp:cNvPr id="0" name=""/>
        <dsp:cNvSpPr/>
      </dsp:nvSpPr>
      <dsp:spPr>
        <a:xfrm>
          <a:off x="1697" y="1721026"/>
          <a:ext cx="2013647" cy="7935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Khi ho, hắt hơi</a:t>
          </a:r>
          <a:endParaRPr lang="en-US" sz="2800" kern="1200" dirty="0"/>
        </a:p>
      </dsp:txBody>
      <dsp:txXfrm>
        <a:off x="398486" y="1721026"/>
        <a:ext cx="1220070" cy="793577"/>
      </dsp:txXfrm>
    </dsp:sp>
    <dsp:sp modelId="{75D068B6-C4CA-4DE7-B392-30586B100EA6}">
      <dsp:nvSpPr>
        <dsp:cNvPr id="0" name=""/>
        <dsp:cNvSpPr/>
      </dsp:nvSpPr>
      <dsp:spPr>
        <a:xfrm>
          <a:off x="1752601" y="1752602"/>
          <a:ext cx="6153046" cy="689340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- Che miệng, mũi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- Rửa tay ngay sau đó bằng nước &amp; xà phòng</a:t>
          </a:r>
        </a:p>
      </dsp:txBody>
      <dsp:txXfrm>
        <a:off x="2097271" y="1752602"/>
        <a:ext cx="5463706" cy="689340"/>
      </dsp:txXfrm>
    </dsp:sp>
    <dsp:sp modelId="{1A349BE8-4D57-46F1-BA8B-6740970C601B}">
      <dsp:nvSpPr>
        <dsp:cNvPr id="0" name=""/>
        <dsp:cNvSpPr/>
      </dsp:nvSpPr>
      <dsp:spPr>
        <a:xfrm>
          <a:off x="42434" y="2667000"/>
          <a:ext cx="2037535" cy="118363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17145" rIns="0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Khi ăn uống</a:t>
          </a:r>
          <a:endParaRPr lang="en-US" sz="2700" kern="1200" dirty="0"/>
        </a:p>
      </dsp:txBody>
      <dsp:txXfrm>
        <a:off x="634252" y="2667000"/>
        <a:ext cx="853900" cy="1183635"/>
      </dsp:txXfrm>
    </dsp:sp>
    <dsp:sp modelId="{27516337-6CAF-4C76-9F84-1A40DD319362}">
      <dsp:nvSpPr>
        <dsp:cNvPr id="0" name=""/>
        <dsp:cNvSpPr/>
      </dsp:nvSpPr>
      <dsp:spPr>
        <a:xfrm>
          <a:off x="1758244" y="2667000"/>
          <a:ext cx="6343051" cy="120625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Mỗi cá nhân sử dụng riêng đồ dùng ăn uống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Ly phải được rửa  sau mỗi đợt học sinh uống </a:t>
          </a:r>
          <a:endParaRPr lang="en-US" sz="2000" kern="1200" dirty="0"/>
        </a:p>
      </dsp:txBody>
      <dsp:txXfrm>
        <a:off x="2361374" y="2667000"/>
        <a:ext cx="5136792" cy="120625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6491DB-9590-4ABF-8A27-B269170828BD}">
      <dsp:nvSpPr>
        <dsp:cNvPr id="0" name=""/>
        <dsp:cNvSpPr/>
      </dsp:nvSpPr>
      <dsp:spPr>
        <a:xfrm>
          <a:off x="2113518" y="0"/>
          <a:ext cx="2630963" cy="1341844"/>
        </a:xfrm>
        <a:prstGeom prst="trapezoid">
          <a:avLst>
            <a:gd name="adj" fmla="val 9375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Khử khuẩn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hàng ngày</a:t>
          </a:r>
          <a:endParaRPr lang="en-US" sz="2000" kern="1200" dirty="0"/>
        </a:p>
      </dsp:txBody>
      <dsp:txXfrm>
        <a:off x="2113518" y="0"/>
        <a:ext cx="2630963" cy="1341844"/>
      </dsp:txXfrm>
    </dsp:sp>
    <dsp:sp modelId="{8CA0C78F-DA06-4320-9365-6FAE0D7038AB}">
      <dsp:nvSpPr>
        <dsp:cNvPr id="0" name=""/>
        <dsp:cNvSpPr/>
      </dsp:nvSpPr>
      <dsp:spPr>
        <a:xfrm>
          <a:off x="1130582" y="1319394"/>
          <a:ext cx="4608178" cy="1097530"/>
        </a:xfrm>
        <a:prstGeom prst="trapezoid">
          <a:avLst>
            <a:gd name="adj" fmla="val 9375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Khử khuẩn hàng tuần bằng chất khử khuẩn thông thường</a:t>
          </a:r>
          <a:endParaRPr lang="en-US" sz="2000" kern="1200" dirty="0"/>
        </a:p>
      </dsp:txBody>
      <dsp:txXfrm>
        <a:off x="1937013" y="1319394"/>
        <a:ext cx="2995316" cy="1097530"/>
      </dsp:txXfrm>
    </dsp:sp>
    <dsp:sp modelId="{1F4E67E0-282B-4012-9210-BDAFF54D4747}">
      <dsp:nvSpPr>
        <dsp:cNvPr id="0" name=""/>
        <dsp:cNvSpPr/>
      </dsp:nvSpPr>
      <dsp:spPr>
        <a:xfrm>
          <a:off x="0" y="2439375"/>
          <a:ext cx="6858000" cy="1218224"/>
        </a:xfrm>
        <a:prstGeom prst="trapezoid">
          <a:avLst>
            <a:gd name="adj" fmla="val 9375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Vệ sinh hàng ngày bằng các dung dịch vệ sinh khử khuẩn, tẩy rửa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thông thường</a:t>
          </a:r>
          <a:endParaRPr lang="en-US" sz="2000" kern="1200" dirty="0"/>
        </a:p>
      </dsp:txBody>
      <dsp:txXfrm>
        <a:off x="1200149" y="2439375"/>
        <a:ext cx="4457700" cy="121822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21DBA7-BF62-41EA-B0B2-9ECFADFFD498}">
      <dsp:nvSpPr>
        <dsp:cNvPr id="0" name=""/>
        <dsp:cNvSpPr/>
      </dsp:nvSpPr>
      <dsp:spPr>
        <a:xfrm>
          <a:off x="40" y="720671"/>
          <a:ext cx="882168" cy="19527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Lao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Viêm gan B</a:t>
          </a:r>
          <a:endParaRPr lang="en-US" sz="1800" kern="1200" dirty="0"/>
        </a:p>
      </dsp:txBody>
      <dsp:txXfrm>
        <a:off x="25878" y="746509"/>
        <a:ext cx="830492" cy="1482612"/>
      </dsp:txXfrm>
    </dsp:sp>
    <dsp:sp modelId="{51B39E5B-BF0C-49E4-B78E-716AF25D88EC}">
      <dsp:nvSpPr>
        <dsp:cNvPr id="0" name=""/>
        <dsp:cNvSpPr/>
      </dsp:nvSpPr>
      <dsp:spPr>
        <a:xfrm rot="1155941">
          <a:off x="406515" y="1824254"/>
          <a:ext cx="1158269" cy="1158269"/>
        </a:xfrm>
        <a:prstGeom prst="leftCircularArrow">
          <a:avLst>
            <a:gd name="adj1" fmla="val 3264"/>
            <a:gd name="adj2" fmla="val 402708"/>
            <a:gd name="adj3" fmla="val 464403"/>
            <a:gd name="adj4" fmla="val 7310674"/>
            <a:gd name="adj5" fmla="val 3808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127F97-5540-43EA-BF13-3BC7B08AF2FB}">
      <dsp:nvSpPr>
        <dsp:cNvPr id="0" name=""/>
        <dsp:cNvSpPr/>
      </dsp:nvSpPr>
      <dsp:spPr>
        <a:xfrm>
          <a:off x="196077" y="2321723"/>
          <a:ext cx="784150" cy="31183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Sơ sinh</a:t>
          </a:r>
          <a:endParaRPr lang="en-US" sz="1400" kern="1200" dirty="0"/>
        </a:p>
      </dsp:txBody>
      <dsp:txXfrm>
        <a:off x="205210" y="2330856"/>
        <a:ext cx="765884" cy="293564"/>
      </dsp:txXfrm>
    </dsp:sp>
    <dsp:sp modelId="{8C024EA1-2B5C-4D84-8303-FCBA2987F5DE}">
      <dsp:nvSpPr>
        <dsp:cNvPr id="0" name=""/>
        <dsp:cNvSpPr/>
      </dsp:nvSpPr>
      <dsp:spPr>
        <a:xfrm>
          <a:off x="1160250" y="720671"/>
          <a:ext cx="882168" cy="18749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780253"/>
              <a:satOff val="-973"/>
              <a:lumOff val="22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9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Bại liệt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BH – UV – HG – VGB - HiB</a:t>
          </a:r>
          <a:endParaRPr lang="en-US" sz="1500" kern="1200" dirty="0"/>
        </a:p>
      </dsp:txBody>
      <dsp:txXfrm>
        <a:off x="1186088" y="1148275"/>
        <a:ext cx="830492" cy="1421464"/>
      </dsp:txXfrm>
    </dsp:sp>
    <dsp:sp modelId="{7E66CC37-77CF-49F2-B42D-86D4B11A61F4}">
      <dsp:nvSpPr>
        <dsp:cNvPr id="0" name=""/>
        <dsp:cNvSpPr/>
      </dsp:nvSpPr>
      <dsp:spPr>
        <a:xfrm rot="20342676">
          <a:off x="1559394" y="228348"/>
          <a:ext cx="1237418" cy="1555498"/>
        </a:xfrm>
        <a:prstGeom prst="circularArrow">
          <a:avLst>
            <a:gd name="adj1" fmla="val 3087"/>
            <a:gd name="adj2" fmla="val 379288"/>
            <a:gd name="adj3" fmla="val 20776902"/>
            <a:gd name="adj4" fmla="val 13907212"/>
            <a:gd name="adj5" fmla="val 3601"/>
          </a:avLst>
        </a:prstGeom>
        <a:solidFill>
          <a:schemeClr val="accent2">
            <a:hueOff val="936304"/>
            <a:satOff val="-1168"/>
            <a:lumOff val="27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72C6E6-8855-4AFB-8CCF-DC95AA2DA0C3}">
      <dsp:nvSpPr>
        <dsp:cNvPr id="0" name=""/>
        <dsp:cNvSpPr/>
      </dsp:nvSpPr>
      <dsp:spPr>
        <a:xfrm>
          <a:off x="1356287" y="794242"/>
          <a:ext cx="784150" cy="311830"/>
        </a:xfrm>
        <a:prstGeom prst="roundRect">
          <a:avLst>
            <a:gd name="adj" fmla="val 10000"/>
          </a:avLst>
        </a:prstGeom>
        <a:solidFill>
          <a:schemeClr val="accent2">
            <a:hueOff val="780253"/>
            <a:satOff val="-973"/>
            <a:lumOff val="2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2 tháng</a:t>
          </a:r>
          <a:endParaRPr lang="en-US" sz="1400" kern="1200" dirty="0"/>
        </a:p>
      </dsp:txBody>
      <dsp:txXfrm>
        <a:off x="1365420" y="803375"/>
        <a:ext cx="765884" cy="293564"/>
      </dsp:txXfrm>
    </dsp:sp>
    <dsp:sp modelId="{9A869621-3F00-4999-A1E4-8D4EDA398067}">
      <dsp:nvSpPr>
        <dsp:cNvPr id="0" name=""/>
        <dsp:cNvSpPr/>
      </dsp:nvSpPr>
      <dsp:spPr>
        <a:xfrm>
          <a:off x="2320460" y="794243"/>
          <a:ext cx="882168" cy="18055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1560506"/>
              <a:satOff val="-1946"/>
              <a:lumOff val="4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Bại liệt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BH – UV – HG – VGB - HiB</a:t>
          </a:r>
          <a:endParaRPr lang="en-US" sz="1600" kern="1200" dirty="0"/>
        </a:p>
      </dsp:txBody>
      <dsp:txXfrm>
        <a:off x="2346298" y="820081"/>
        <a:ext cx="830492" cy="1367000"/>
      </dsp:txXfrm>
    </dsp:sp>
    <dsp:sp modelId="{FC9FC208-5F82-4436-ACA8-0742D883B316}">
      <dsp:nvSpPr>
        <dsp:cNvPr id="0" name=""/>
        <dsp:cNvSpPr/>
      </dsp:nvSpPr>
      <dsp:spPr>
        <a:xfrm rot="1406495">
          <a:off x="2425580" y="1838633"/>
          <a:ext cx="1468017" cy="1109637"/>
        </a:xfrm>
        <a:prstGeom prst="leftCircularArrow">
          <a:avLst>
            <a:gd name="adj1" fmla="val 3407"/>
            <a:gd name="adj2" fmla="val 421787"/>
            <a:gd name="adj3" fmla="val 811523"/>
            <a:gd name="adj4" fmla="val 7638714"/>
            <a:gd name="adj5" fmla="val 3975"/>
          </a:avLst>
        </a:prstGeom>
        <a:solidFill>
          <a:schemeClr val="accent2">
            <a:hueOff val="1872608"/>
            <a:satOff val="-2336"/>
            <a:lumOff val="54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41CBFC-11EF-4497-AA33-185CE0D2F9DB}">
      <dsp:nvSpPr>
        <dsp:cNvPr id="0" name=""/>
        <dsp:cNvSpPr/>
      </dsp:nvSpPr>
      <dsp:spPr>
        <a:xfrm>
          <a:off x="2516497" y="2321723"/>
          <a:ext cx="784150" cy="311830"/>
        </a:xfrm>
        <a:prstGeom prst="roundRect">
          <a:avLst>
            <a:gd name="adj" fmla="val 10000"/>
          </a:avLst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3 tháng</a:t>
          </a:r>
          <a:endParaRPr lang="en-US" sz="1400" kern="1200" dirty="0"/>
        </a:p>
      </dsp:txBody>
      <dsp:txXfrm>
        <a:off x="2525630" y="2330856"/>
        <a:ext cx="765884" cy="293564"/>
      </dsp:txXfrm>
    </dsp:sp>
    <dsp:sp modelId="{9A615BE7-2099-4495-AAB8-77F39A5E1339}">
      <dsp:nvSpPr>
        <dsp:cNvPr id="0" name=""/>
        <dsp:cNvSpPr/>
      </dsp:nvSpPr>
      <dsp:spPr>
        <a:xfrm>
          <a:off x="3480670" y="794243"/>
          <a:ext cx="882168" cy="1921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Baị liệt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BH – UV – HG – VGB - HiB</a:t>
          </a:r>
          <a:endParaRPr lang="en-US" sz="1600" kern="1200" dirty="0"/>
        </a:p>
      </dsp:txBody>
      <dsp:txXfrm>
        <a:off x="3506508" y="1231724"/>
        <a:ext cx="830492" cy="1457681"/>
      </dsp:txXfrm>
    </dsp:sp>
    <dsp:sp modelId="{2BA4D1F7-750E-41A3-9D9B-9AF7C327FB9A}">
      <dsp:nvSpPr>
        <dsp:cNvPr id="0" name=""/>
        <dsp:cNvSpPr/>
      </dsp:nvSpPr>
      <dsp:spPr>
        <a:xfrm rot="20664034">
          <a:off x="3764155" y="382005"/>
          <a:ext cx="1248288" cy="1298322"/>
        </a:xfrm>
        <a:prstGeom prst="circularArrow">
          <a:avLst>
            <a:gd name="adj1" fmla="val 3145"/>
            <a:gd name="adj2" fmla="val 386912"/>
            <a:gd name="adj3" fmla="val 20585787"/>
            <a:gd name="adj4" fmla="val 13723721"/>
            <a:gd name="adj5" fmla="val 3669"/>
          </a:avLst>
        </a:prstGeom>
        <a:solidFill>
          <a:schemeClr val="accent2">
            <a:hueOff val="2808911"/>
            <a:satOff val="-3503"/>
            <a:lumOff val="82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7792A6-9A37-4C97-9F06-D62E79E81FBE}">
      <dsp:nvSpPr>
        <dsp:cNvPr id="0" name=""/>
        <dsp:cNvSpPr/>
      </dsp:nvSpPr>
      <dsp:spPr>
        <a:xfrm>
          <a:off x="3676472" y="850274"/>
          <a:ext cx="784150" cy="311830"/>
        </a:xfrm>
        <a:prstGeom prst="roundRect">
          <a:avLst>
            <a:gd name="adj" fmla="val 1000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4 tháng</a:t>
          </a:r>
          <a:endParaRPr lang="en-US" sz="1400" kern="1200" dirty="0"/>
        </a:p>
      </dsp:txBody>
      <dsp:txXfrm>
        <a:off x="3685605" y="859407"/>
        <a:ext cx="765884" cy="293564"/>
      </dsp:txXfrm>
    </dsp:sp>
    <dsp:sp modelId="{474EAAE1-2D52-474D-B86F-4B60CEE5E79C}">
      <dsp:nvSpPr>
        <dsp:cNvPr id="0" name=""/>
        <dsp:cNvSpPr/>
      </dsp:nvSpPr>
      <dsp:spPr>
        <a:xfrm>
          <a:off x="4640880" y="794243"/>
          <a:ext cx="882168" cy="18055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3121013"/>
              <a:satOff val="-3893"/>
              <a:lumOff val="9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Sởi</a:t>
          </a:r>
          <a:endParaRPr lang="en-US" sz="1600" kern="1200" dirty="0"/>
        </a:p>
      </dsp:txBody>
      <dsp:txXfrm>
        <a:off x="4666718" y="820081"/>
        <a:ext cx="830492" cy="1367000"/>
      </dsp:txXfrm>
    </dsp:sp>
    <dsp:sp modelId="{B6464832-075C-4F68-80A8-A046684B6B16}">
      <dsp:nvSpPr>
        <dsp:cNvPr id="0" name=""/>
        <dsp:cNvSpPr/>
      </dsp:nvSpPr>
      <dsp:spPr>
        <a:xfrm rot="1103582">
          <a:off x="4881189" y="1542270"/>
          <a:ext cx="1454452" cy="1454452"/>
        </a:xfrm>
        <a:prstGeom prst="leftCircularArrow">
          <a:avLst>
            <a:gd name="adj1" fmla="val 2599"/>
            <a:gd name="adj2" fmla="val 315737"/>
            <a:gd name="adj3" fmla="val 1113001"/>
            <a:gd name="adj4" fmla="val 8046243"/>
            <a:gd name="adj5" fmla="val 3032"/>
          </a:avLst>
        </a:prstGeom>
        <a:solidFill>
          <a:schemeClr val="accent2">
            <a:hueOff val="3745215"/>
            <a:satOff val="-4671"/>
            <a:lumOff val="109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D2665D-A44D-42A3-AD1B-4098DD306083}">
      <dsp:nvSpPr>
        <dsp:cNvPr id="0" name=""/>
        <dsp:cNvSpPr/>
      </dsp:nvSpPr>
      <dsp:spPr>
        <a:xfrm>
          <a:off x="4706490" y="2248147"/>
          <a:ext cx="784150" cy="311830"/>
        </a:xfrm>
        <a:prstGeom prst="roundRect">
          <a:avLst>
            <a:gd name="adj" fmla="val 10000"/>
          </a:avLst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9 tháng</a:t>
          </a:r>
          <a:endParaRPr lang="en-US" sz="1400" kern="1200" dirty="0"/>
        </a:p>
      </dsp:txBody>
      <dsp:txXfrm>
        <a:off x="4715623" y="2257280"/>
        <a:ext cx="765884" cy="293564"/>
      </dsp:txXfrm>
    </dsp:sp>
    <dsp:sp modelId="{1422A272-48DC-42E1-BDF0-8CF1604F8243}">
      <dsp:nvSpPr>
        <dsp:cNvPr id="0" name=""/>
        <dsp:cNvSpPr/>
      </dsp:nvSpPr>
      <dsp:spPr>
        <a:xfrm>
          <a:off x="5801090" y="761999"/>
          <a:ext cx="1268258" cy="187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3901266"/>
              <a:satOff val="-4866"/>
              <a:lumOff val="114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Viêm não Nhật Bản  (2 mũi cách nhau 7 – 10 ngày)</a:t>
          </a:r>
          <a:endParaRPr lang="en-US" sz="1500" kern="1200" dirty="0"/>
        </a:p>
      </dsp:txBody>
      <dsp:txXfrm>
        <a:off x="5838236" y="1199876"/>
        <a:ext cx="1193966" cy="1395052"/>
      </dsp:txXfrm>
    </dsp:sp>
    <dsp:sp modelId="{594648D4-9D2E-4EFC-824C-F13782B7C4BD}">
      <dsp:nvSpPr>
        <dsp:cNvPr id="0" name=""/>
        <dsp:cNvSpPr/>
      </dsp:nvSpPr>
      <dsp:spPr>
        <a:xfrm rot="20187903">
          <a:off x="6133150" y="373469"/>
          <a:ext cx="1594807" cy="1663305"/>
        </a:xfrm>
        <a:prstGeom prst="circularArrow">
          <a:avLst>
            <a:gd name="adj1" fmla="val 2816"/>
            <a:gd name="adj2" fmla="val 343779"/>
            <a:gd name="adj3" fmla="val 20566604"/>
            <a:gd name="adj4" fmla="val 13661404"/>
            <a:gd name="adj5" fmla="val 3285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5EF614-CEA5-4252-9B1A-D8E272A4D424}">
      <dsp:nvSpPr>
        <dsp:cNvPr id="0" name=""/>
        <dsp:cNvSpPr/>
      </dsp:nvSpPr>
      <dsp:spPr>
        <a:xfrm>
          <a:off x="6076691" y="794242"/>
          <a:ext cx="784150" cy="311830"/>
        </a:xfrm>
        <a:prstGeom prst="roundRect">
          <a:avLst>
            <a:gd name="adj" fmla="val 10000"/>
          </a:avLst>
        </a:prstGeom>
        <a:solidFill>
          <a:schemeClr val="accent2">
            <a:hueOff val="3901266"/>
            <a:satOff val="-4866"/>
            <a:lumOff val="11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12 tháng</a:t>
          </a:r>
          <a:endParaRPr lang="en-US" sz="1400" kern="1200" dirty="0"/>
        </a:p>
      </dsp:txBody>
      <dsp:txXfrm>
        <a:off x="6085824" y="803375"/>
        <a:ext cx="765884" cy="293564"/>
      </dsp:txXfrm>
    </dsp:sp>
    <dsp:sp modelId="{36EA4D87-BCD7-42BC-8018-8B03EE45F6C9}">
      <dsp:nvSpPr>
        <dsp:cNvPr id="0" name=""/>
        <dsp:cNvSpPr/>
      </dsp:nvSpPr>
      <dsp:spPr>
        <a:xfrm>
          <a:off x="7162796" y="761999"/>
          <a:ext cx="882168" cy="18003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Sởi – Rubella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BH – HG – UV</a:t>
          </a:r>
          <a:endParaRPr lang="en-US" sz="1500" kern="1200" dirty="0"/>
        </a:p>
      </dsp:txBody>
      <dsp:txXfrm>
        <a:off x="7188634" y="787837"/>
        <a:ext cx="830492" cy="1362866"/>
      </dsp:txXfrm>
    </dsp:sp>
    <dsp:sp modelId="{34F172FA-C17A-4616-A2F3-7894FA36D8B3}">
      <dsp:nvSpPr>
        <dsp:cNvPr id="0" name=""/>
        <dsp:cNvSpPr/>
      </dsp:nvSpPr>
      <dsp:spPr>
        <a:xfrm>
          <a:off x="7315201" y="2286000"/>
          <a:ext cx="784150" cy="311830"/>
        </a:xfrm>
        <a:prstGeom prst="roundRect">
          <a:avLst>
            <a:gd name="adj" fmla="val 1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18 tháng</a:t>
          </a:r>
          <a:endParaRPr lang="en-US" sz="1400" kern="1200" dirty="0"/>
        </a:p>
      </dsp:txBody>
      <dsp:txXfrm>
        <a:off x="7324334" y="2295133"/>
        <a:ext cx="765884" cy="29356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008E6A-0D15-4D93-8F0C-C456C6880737}">
      <dsp:nvSpPr>
        <dsp:cNvPr id="0" name=""/>
        <dsp:cNvSpPr/>
      </dsp:nvSpPr>
      <dsp:spPr>
        <a:xfrm rot="2562835">
          <a:off x="3182604" y="2380192"/>
          <a:ext cx="512512" cy="35683"/>
        </a:xfrm>
        <a:custGeom>
          <a:avLst/>
          <a:gdLst/>
          <a:ahLst/>
          <a:cxnLst/>
          <a:rect l="0" t="0" r="0" b="0"/>
          <a:pathLst>
            <a:path>
              <a:moveTo>
                <a:pt x="0" y="17841"/>
              </a:moveTo>
              <a:lnTo>
                <a:pt x="512512" y="1784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E9230B-A01E-4E89-8C05-93848BC4E05D}">
      <dsp:nvSpPr>
        <dsp:cNvPr id="0" name=""/>
        <dsp:cNvSpPr/>
      </dsp:nvSpPr>
      <dsp:spPr>
        <a:xfrm>
          <a:off x="3250576" y="1679195"/>
          <a:ext cx="570113" cy="35683"/>
        </a:xfrm>
        <a:custGeom>
          <a:avLst/>
          <a:gdLst/>
          <a:ahLst/>
          <a:cxnLst/>
          <a:rect l="0" t="0" r="0" b="0"/>
          <a:pathLst>
            <a:path>
              <a:moveTo>
                <a:pt x="0" y="17841"/>
              </a:moveTo>
              <a:lnTo>
                <a:pt x="570113" y="1784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8DD4EE-EF09-4175-8342-904A71DC3CBF}">
      <dsp:nvSpPr>
        <dsp:cNvPr id="0" name=""/>
        <dsp:cNvSpPr/>
      </dsp:nvSpPr>
      <dsp:spPr>
        <a:xfrm rot="19037165">
          <a:off x="3182604" y="978198"/>
          <a:ext cx="512512" cy="35683"/>
        </a:xfrm>
        <a:custGeom>
          <a:avLst/>
          <a:gdLst/>
          <a:ahLst/>
          <a:cxnLst/>
          <a:rect l="0" t="0" r="0" b="0"/>
          <a:pathLst>
            <a:path>
              <a:moveTo>
                <a:pt x="0" y="17841"/>
              </a:moveTo>
              <a:lnTo>
                <a:pt x="512512" y="1784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74960F-186C-4BF9-8954-0C46D0B09FFC}">
      <dsp:nvSpPr>
        <dsp:cNvPr id="0" name=""/>
        <dsp:cNvSpPr/>
      </dsp:nvSpPr>
      <dsp:spPr>
        <a:xfrm>
          <a:off x="1863841" y="881310"/>
          <a:ext cx="1631453" cy="163145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73079E-6431-48F3-B7A3-E7E30386BD8B}">
      <dsp:nvSpPr>
        <dsp:cNvPr id="0" name=""/>
        <dsp:cNvSpPr/>
      </dsp:nvSpPr>
      <dsp:spPr>
        <a:xfrm>
          <a:off x="3497322" y="772"/>
          <a:ext cx="978872" cy="978872"/>
        </a:xfrm>
        <a:prstGeom prst="ellipse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Góc truyền thông</a:t>
          </a:r>
          <a:endParaRPr lang="en-US" sz="1700" kern="1200" dirty="0"/>
        </a:p>
      </dsp:txBody>
      <dsp:txXfrm>
        <a:off x="3640674" y="144124"/>
        <a:ext cx="692168" cy="692168"/>
      </dsp:txXfrm>
    </dsp:sp>
    <dsp:sp modelId="{88305537-DFED-4DC9-B6FB-EA765DF3FE27}">
      <dsp:nvSpPr>
        <dsp:cNvPr id="0" name=""/>
        <dsp:cNvSpPr/>
      </dsp:nvSpPr>
      <dsp:spPr>
        <a:xfrm>
          <a:off x="4574081" y="772"/>
          <a:ext cx="1468308" cy="9788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Nơi đông người, dễ tiếp cận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Cần trình bày đẹp, luôn cập nhật</a:t>
          </a:r>
          <a:endParaRPr lang="en-US" sz="1400" kern="1200" dirty="0"/>
        </a:p>
      </dsp:txBody>
      <dsp:txXfrm>
        <a:off x="4574081" y="772"/>
        <a:ext cx="1468308" cy="978872"/>
      </dsp:txXfrm>
    </dsp:sp>
    <dsp:sp modelId="{ACCD1287-BF4C-424D-BDC9-BC83BB22A67A}">
      <dsp:nvSpPr>
        <dsp:cNvPr id="0" name=""/>
        <dsp:cNvSpPr/>
      </dsp:nvSpPr>
      <dsp:spPr>
        <a:xfrm>
          <a:off x="3820690" y="1207601"/>
          <a:ext cx="978872" cy="978872"/>
        </a:xfrm>
        <a:prstGeom prst="ellipse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Họp PHHS</a:t>
          </a:r>
          <a:endParaRPr lang="en-US" sz="1700" kern="1200" dirty="0"/>
        </a:p>
      </dsp:txBody>
      <dsp:txXfrm>
        <a:off x="3964042" y="1350953"/>
        <a:ext cx="692168" cy="692168"/>
      </dsp:txXfrm>
    </dsp:sp>
    <dsp:sp modelId="{2B6BAF23-4A07-48F9-A688-79C303D4CB6F}">
      <dsp:nvSpPr>
        <dsp:cNvPr id="0" name=""/>
        <dsp:cNvSpPr/>
      </dsp:nvSpPr>
      <dsp:spPr>
        <a:xfrm>
          <a:off x="4897450" y="1207601"/>
          <a:ext cx="1468308" cy="9788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Định kỳ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Đột xuất khi cần</a:t>
          </a:r>
          <a:endParaRPr lang="en-US" sz="1400" kern="1200" dirty="0"/>
        </a:p>
      </dsp:txBody>
      <dsp:txXfrm>
        <a:off x="4897450" y="1207601"/>
        <a:ext cx="1468308" cy="978872"/>
      </dsp:txXfrm>
    </dsp:sp>
    <dsp:sp modelId="{FCD9C86F-4CDD-4736-9C72-743A25CCBC10}">
      <dsp:nvSpPr>
        <dsp:cNvPr id="0" name=""/>
        <dsp:cNvSpPr/>
      </dsp:nvSpPr>
      <dsp:spPr>
        <a:xfrm>
          <a:off x="3497322" y="2414429"/>
          <a:ext cx="978872" cy="978872"/>
        </a:xfrm>
        <a:prstGeom prst="ellips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Tờ rơi, thư ngỏ</a:t>
          </a:r>
          <a:endParaRPr lang="en-US" sz="1700" kern="1200" dirty="0"/>
        </a:p>
      </dsp:txBody>
      <dsp:txXfrm>
        <a:off x="3640674" y="2557781"/>
        <a:ext cx="692168" cy="692168"/>
      </dsp:txXfrm>
    </dsp:sp>
    <dsp:sp modelId="{955AB553-6A82-4ABE-8934-4B7DAB5BE809}">
      <dsp:nvSpPr>
        <dsp:cNvPr id="0" name=""/>
        <dsp:cNvSpPr/>
      </dsp:nvSpPr>
      <dsp:spPr>
        <a:xfrm>
          <a:off x="4574081" y="2414429"/>
          <a:ext cx="1468308" cy="9788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Khi cần</a:t>
          </a:r>
          <a:endParaRPr lang="en-US" sz="1400" kern="1200" dirty="0"/>
        </a:p>
      </dsp:txBody>
      <dsp:txXfrm>
        <a:off x="4574081" y="2414429"/>
        <a:ext cx="1468308" cy="97887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7134C8-3628-4944-A5EE-E810745F0DDC}">
      <dsp:nvSpPr>
        <dsp:cNvPr id="0" name=""/>
        <dsp:cNvSpPr/>
      </dsp:nvSpPr>
      <dsp:spPr>
        <a:xfrm>
          <a:off x="1" y="15886"/>
          <a:ext cx="2155062" cy="92533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Không đưa trẻ bị BTN đến trường</a:t>
          </a:r>
          <a:endParaRPr lang="en-US" sz="2000" kern="1200" dirty="0"/>
        </a:p>
      </dsp:txBody>
      <dsp:txXfrm>
        <a:off x="27103" y="42988"/>
        <a:ext cx="2100858" cy="871128"/>
      </dsp:txXfrm>
    </dsp:sp>
    <dsp:sp modelId="{66187468-1D7E-4693-BA77-94FAA7BFBE5A}">
      <dsp:nvSpPr>
        <dsp:cNvPr id="0" name=""/>
        <dsp:cNvSpPr/>
      </dsp:nvSpPr>
      <dsp:spPr>
        <a:xfrm>
          <a:off x="169788" y="941219"/>
          <a:ext cx="91440" cy="47761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7619"/>
              </a:lnTo>
              <a:lnTo>
                <a:pt x="135013" y="47761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8608DB-719F-45FE-B284-1EB8726F6F32}">
      <dsp:nvSpPr>
        <dsp:cNvPr id="0" name=""/>
        <dsp:cNvSpPr/>
      </dsp:nvSpPr>
      <dsp:spPr>
        <a:xfrm>
          <a:off x="304801" y="1089034"/>
          <a:ext cx="1991708" cy="6596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Trẻ ở nhà để chăm sóc tốt hơn</a:t>
          </a:r>
          <a:endParaRPr lang="en-US" sz="1800" kern="1200" dirty="0"/>
        </a:p>
      </dsp:txBody>
      <dsp:txXfrm>
        <a:off x="324120" y="1108353"/>
        <a:ext cx="1953070" cy="620970"/>
      </dsp:txXfrm>
    </dsp:sp>
    <dsp:sp modelId="{8DE395D0-B6A6-46A1-96CC-F0709B259222}">
      <dsp:nvSpPr>
        <dsp:cNvPr id="0" name=""/>
        <dsp:cNvSpPr/>
      </dsp:nvSpPr>
      <dsp:spPr>
        <a:xfrm>
          <a:off x="169788" y="941219"/>
          <a:ext cx="91440" cy="12660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66022"/>
              </a:lnTo>
              <a:lnTo>
                <a:pt x="135013" y="126602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9E4551-54CC-4098-9023-6E396BD63B2F}">
      <dsp:nvSpPr>
        <dsp:cNvPr id="0" name=""/>
        <dsp:cNvSpPr/>
      </dsp:nvSpPr>
      <dsp:spPr>
        <a:xfrm>
          <a:off x="304801" y="1871683"/>
          <a:ext cx="2274572" cy="6711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780253"/>
              <a:satOff val="-973"/>
              <a:lumOff val="22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Không là nguồn lây cho người khác</a:t>
          </a:r>
          <a:endParaRPr lang="en-US" sz="1800" kern="1200" dirty="0"/>
        </a:p>
      </dsp:txBody>
      <dsp:txXfrm>
        <a:off x="324457" y="1891339"/>
        <a:ext cx="2235260" cy="631804"/>
      </dsp:txXfrm>
    </dsp:sp>
    <dsp:sp modelId="{9BAF3199-92B6-421D-A28B-7B426BEE9BD3}">
      <dsp:nvSpPr>
        <dsp:cNvPr id="0" name=""/>
        <dsp:cNvSpPr/>
      </dsp:nvSpPr>
      <dsp:spPr>
        <a:xfrm>
          <a:off x="2736881" y="25982"/>
          <a:ext cx="2597146" cy="1100827"/>
        </a:xfrm>
        <a:prstGeom prst="roundRect">
          <a:avLst>
            <a:gd name="adj" fmla="val 1000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Phụ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huynh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Thông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báo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rõ</a:t>
          </a:r>
          <a:r>
            <a:rPr lang="en-US" sz="2000" kern="1200" dirty="0" smtClean="0"/>
            <a:t> nguyên </a:t>
          </a:r>
          <a:r>
            <a:rPr lang="en-US" sz="2000" kern="1200" dirty="0" err="1" smtClean="0"/>
            <a:t>nhân</a:t>
          </a:r>
          <a:r>
            <a:rPr lang="en-US" sz="2000" kern="1200" dirty="0" smtClean="0"/>
            <a:t> HS </a:t>
          </a:r>
          <a:r>
            <a:rPr lang="en-US" sz="2000" kern="1200" dirty="0" err="1" smtClean="0"/>
            <a:t>nghỉ</a:t>
          </a:r>
          <a:r>
            <a:rPr lang="en-US" sz="2000" kern="1200" dirty="0" smtClean="0"/>
            <a:t> học </a:t>
          </a:r>
          <a:r>
            <a:rPr lang="en-US" sz="2000" kern="1200" dirty="0" err="1" smtClean="0"/>
            <a:t>cho</a:t>
          </a:r>
          <a:r>
            <a:rPr lang="en-US" sz="2000" kern="1200" dirty="0" smtClean="0"/>
            <a:t> GV </a:t>
          </a:r>
          <a:r>
            <a:rPr lang="en-US" sz="2000" kern="1200" dirty="0" err="1" smtClean="0"/>
            <a:t>sớm</a:t>
          </a:r>
          <a:endParaRPr lang="en-US" sz="2000" kern="1200" dirty="0"/>
        </a:p>
      </dsp:txBody>
      <dsp:txXfrm>
        <a:off x="2769123" y="58224"/>
        <a:ext cx="2532662" cy="1036343"/>
      </dsp:txXfrm>
    </dsp:sp>
    <dsp:sp modelId="{E32A8250-0F14-480E-BA5F-1AF173E8C8B9}">
      <dsp:nvSpPr>
        <dsp:cNvPr id="0" name=""/>
        <dsp:cNvSpPr/>
      </dsp:nvSpPr>
      <dsp:spPr>
        <a:xfrm>
          <a:off x="2996595" y="1126809"/>
          <a:ext cx="229126" cy="6015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1514"/>
              </a:lnTo>
              <a:lnTo>
                <a:pt x="229126" y="601514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F31D84-9CD4-41FC-B361-6AD62A7CD0B0}">
      <dsp:nvSpPr>
        <dsp:cNvPr id="0" name=""/>
        <dsp:cNvSpPr/>
      </dsp:nvSpPr>
      <dsp:spPr>
        <a:xfrm>
          <a:off x="3225722" y="1449131"/>
          <a:ext cx="2134851" cy="5583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1560506"/>
              <a:satOff val="-1946"/>
              <a:lumOff val="4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Phục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vụ</a:t>
          </a:r>
          <a:r>
            <a:rPr lang="en-US" sz="1800" kern="1200" dirty="0" smtClean="0"/>
            <a:t> theo dõi việc học của HS</a:t>
          </a:r>
          <a:endParaRPr lang="en-US" sz="1800" kern="1200" dirty="0"/>
        </a:p>
      </dsp:txBody>
      <dsp:txXfrm>
        <a:off x="3242077" y="1465486"/>
        <a:ext cx="2102141" cy="525674"/>
      </dsp:txXfrm>
    </dsp:sp>
    <dsp:sp modelId="{8568B482-5214-42F9-827C-F2B98592BB26}">
      <dsp:nvSpPr>
        <dsp:cNvPr id="0" name=""/>
        <dsp:cNvSpPr/>
      </dsp:nvSpPr>
      <dsp:spPr>
        <a:xfrm>
          <a:off x="2996595" y="1126809"/>
          <a:ext cx="229126" cy="14908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0816"/>
              </a:lnTo>
              <a:lnTo>
                <a:pt x="229126" y="149081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EB9FF5-C2FA-4DB1-85FB-699718FE3F7C}">
      <dsp:nvSpPr>
        <dsp:cNvPr id="0" name=""/>
        <dsp:cNvSpPr/>
      </dsp:nvSpPr>
      <dsp:spPr>
        <a:xfrm>
          <a:off x="3225722" y="2292738"/>
          <a:ext cx="2342829" cy="6497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Phát hiện sớm ca BTN trong trường học</a:t>
          </a:r>
          <a:endParaRPr lang="en-US" sz="1300" kern="1200" dirty="0"/>
        </a:p>
      </dsp:txBody>
      <dsp:txXfrm>
        <a:off x="3244753" y="2311769"/>
        <a:ext cx="2304767" cy="611713"/>
      </dsp:txXfrm>
    </dsp:sp>
    <dsp:sp modelId="{B160A4D1-74B2-40AD-A6C6-0B4634374588}">
      <dsp:nvSpPr>
        <dsp:cNvPr id="0" name=""/>
        <dsp:cNvSpPr/>
      </dsp:nvSpPr>
      <dsp:spPr>
        <a:xfrm>
          <a:off x="5509148" y="25982"/>
          <a:ext cx="1896385" cy="1066307"/>
        </a:xfrm>
        <a:prstGeom prst="roundRect">
          <a:avLst>
            <a:gd name="adj" fmla="val 1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Phòng chống BTN tại nhà</a:t>
          </a:r>
          <a:endParaRPr lang="en-US" sz="2000" kern="1200" dirty="0"/>
        </a:p>
      </dsp:txBody>
      <dsp:txXfrm>
        <a:off x="5540379" y="57213"/>
        <a:ext cx="1833923" cy="1003845"/>
      </dsp:txXfrm>
    </dsp:sp>
    <dsp:sp modelId="{F39906F4-5BA2-49C0-A797-A69A7BEEAF5D}">
      <dsp:nvSpPr>
        <dsp:cNvPr id="0" name=""/>
        <dsp:cNvSpPr/>
      </dsp:nvSpPr>
      <dsp:spPr>
        <a:xfrm>
          <a:off x="5653067" y="1092290"/>
          <a:ext cx="91440" cy="60357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03577"/>
              </a:lnTo>
              <a:lnTo>
                <a:pt x="124432" y="60357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715B94-546B-4204-9FE8-20353EA2DF92}">
      <dsp:nvSpPr>
        <dsp:cNvPr id="0" name=""/>
        <dsp:cNvSpPr/>
      </dsp:nvSpPr>
      <dsp:spPr>
        <a:xfrm>
          <a:off x="5777499" y="1372264"/>
          <a:ext cx="2451879" cy="6472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3121013"/>
              <a:satOff val="-3893"/>
              <a:lumOff val="9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Vệ sinh cá nhân, vệ sinh khử khuẩn môi trường</a:t>
          </a:r>
          <a:endParaRPr lang="en-US" sz="1800" kern="1200" dirty="0"/>
        </a:p>
      </dsp:txBody>
      <dsp:txXfrm>
        <a:off x="5796455" y="1391220"/>
        <a:ext cx="2413967" cy="609294"/>
      </dsp:txXfrm>
    </dsp:sp>
    <dsp:sp modelId="{FDEE6307-5FE6-460B-964A-53371D43C5C7}">
      <dsp:nvSpPr>
        <dsp:cNvPr id="0" name=""/>
        <dsp:cNvSpPr/>
      </dsp:nvSpPr>
      <dsp:spPr>
        <a:xfrm>
          <a:off x="5653067" y="1092290"/>
          <a:ext cx="91440" cy="116341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63419"/>
              </a:lnTo>
              <a:lnTo>
                <a:pt x="120072" y="116341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2035A9-45FE-4F67-B4FA-2D5A29CEC77C}">
      <dsp:nvSpPr>
        <dsp:cNvPr id="0" name=""/>
        <dsp:cNvSpPr/>
      </dsp:nvSpPr>
      <dsp:spPr>
        <a:xfrm>
          <a:off x="5773139" y="2123671"/>
          <a:ext cx="2528463" cy="2640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3901266"/>
              <a:satOff val="-4866"/>
              <a:lumOff val="114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Truy tìm ổ lăng quăng</a:t>
          </a:r>
          <a:endParaRPr lang="en-US" sz="1800" kern="1200" dirty="0"/>
        </a:p>
      </dsp:txBody>
      <dsp:txXfrm>
        <a:off x="5780874" y="2131406"/>
        <a:ext cx="2512993" cy="248606"/>
      </dsp:txXfrm>
    </dsp:sp>
    <dsp:sp modelId="{FC21278C-22AC-4593-B6DB-AAA7921C8A69}">
      <dsp:nvSpPr>
        <dsp:cNvPr id="0" name=""/>
        <dsp:cNvSpPr/>
      </dsp:nvSpPr>
      <dsp:spPr>
        <a:xfrm>
          <a:off x="5653067" y="1092290"/>
          <a:ext cx="91440" cy="150615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506150"/>
              </a:lnTo>
              <a:lnTo>
                <a:pt x="131088" y="150615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72348B-F007-4649-8748-3C265687EE9E}">
      <dsp:nvSpPr>
        <dsp:cNvPr id="0" name=""/>
        <dsp:cNvSpPr/>
      </dsp:nvSpPr>
      <dsp:spPr>
        <a:xfrm>
          <a:off x="5784155" y="2453927"/>
          <a:ext cx="2796711" cy="2890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Tiêm chủng đầy đủ</a:t>
          </a:r>
          <a:endParaRPr lang="en-US" sz="1800" kern="1200" dirty="0"/>
        </a:p>
      </dsp:txBody>
      <dsp:txXfrm>
        <a:off x="5792620" y="2462392"/>
        <a:ext cx="2779781" cy="27209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EE3E0C-C34E-42BF-AA9B-910662BC74A9}">
      <dsp:nvSpPr>
        <dsp:cNvPr id="0" name=""/>
        <dsp:cNvSpPr/>
      </dsp:nvSpPr>
      <dsp:spPr>
        <a:xfrm>
          <a:off x="0" y="78809"/>
          <a:ext cx="8731827" cy="5382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Đột xuất</a:t>
          </a:r>
          <a:endParaRPr lang="en-US" sz="2300" kern="1200" dirty="0"/>
        </a:p>
      </dsp:txBody>
      <dsp:txXfrm>
        <a:off x="26273" y="105082"/>
        <a:ext cx="8679281" cy="485654"/>
      </dsp:txXfrm>
    </dsp:sp>
    <dsp:sp modelId="{5A145A6C-B83D-4459-94F7-4C1587220B03}">
      <dsp:nvSpPr>
        <dsp:cNvPr id="0" name=""/>
        <dsp:cNvSpPr/>
      </dsp:nvSpPr>
      <dsp:spPr>
        <a:xfrm>
          <a:off x="0" y="617010"/>
          <a:ext cx="8731827" cy="8331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236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/>
            <a:t>Báo ngay khi xuất hiện các tình huống theo danh mục đính kèm tại công văn số 3440/GDĐT-CTTT ngày 3/10/2018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/>
            <a:t>Báo ngay khi có nhiều trường hợp có vấn đề sức khỏe trong cùng thời điểm</a:t>
          </a:r>
          <a:endParaRPr lang="en-US" sz="1800" kern="1200" dirty="0"/>
        </a:p>
      </dsp:txBody>
      <dsp:txXfrm>
        <a:off x="0" y="617010"/>
        <a:ext cx="8731827" cy="833175"/>
      </dsp:txXfrm>
    </dsp:sp>
    <dsp:sp modelId="{70C348C6-BDDD-45B6-AD5F-8FE7FF172092}">
      <dsp:nvSpPr>
        <dsp:cNvPr id="0" name=""/>
        <dsp:cNvSpPr/>
      </dsp:nvSpPr>
      <dsp:spPr>
        <a:xfrm>
          <a:off x="0" y="1450185"/>
          <a:ext cx="8731827" cy="538200"/>
        </a:xfrm>
        <a:prstGeom prst="roundRec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Hàng ngày</a:t>
          </a:r>
          <a:endParaRPr lang="en-US" sz="2300" kern="1200" dirty="0"/>
        </a:p>
      </dsp:txBody>
      <dsp:txXfrm>
        <a:off x="26273" y="1476458"/>
        <a:ext cx="8679281" cy="485654"/>
      </dsp:txXfrm>
    </dsp:sp>
    <dsp:sp modelId="{FA1104FA-4E97-4591-806B-0B6A0A35855A}">
      <dsp:nvSpPr>
        <dsp:cNvPr id="0" name=""/>
        <dsp:cNvSpPr/>
      </dsp:nvSpPr>
      <dsp:spPr>
        <a:xfrm>
          <a:off x="0" y="1988385"/>
          <a:ext cx="8731827" cy="380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236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/>
            <a:t>Khi </a:t>
          </a:r>
          <a:r>
            <a:rPr lang="en-US" sz="1800" kern="1200" dirty="0" smtClean="0">
              <a:solidFill>
                <a:srgbClr val="FF0000"/>
              </a:solidFill>
            </a:rPr>
            <a:t>CÓ</a:t>
          </a:r>
          <a:r>
            <a:rPr lang="en-US" sz="1800" kern="1200" dirty="0" smtClean="0"/>
            <a:t> ổ dịch / chùm ca BTN tại trường</a:t>
          </a:r>
          <a:endParaRPr lang="en-US" sz="1800" kern="1200" dirty="0"/>
        </a:p>
      </dsp:txBody>
      <dsp:txXfrm>
        <a:off x="0" y="1988385"/>
        <a:ext cx="8731827" cy="380880"/>
      </dsp:txXfrm>
    </dsp:sp>
    <dsp:sp modelId="{69D30025-B140-4C77-BF7B-7AA63349EE75}">
      <dsp:nvSpPr>
        <dsp:cNvPr id="0" name=""/>
        <dsp:cNvSpPr/>
      </dsp:nvSpPr>
      <dsp:spPr>
        <a:xfrm>
          <a:off x="0" y="2369265"/>
          <a:ext cx="8731827" cy="538200"/>
        </a:xfrm>
        <a:prstGeom prst="round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Hàng tháng</a:t>
          </a:r>
          <a:endParaRPr lang="en-US" sz="2300" kern="1200" dirty="0"/>
        </a:p>
      </dsp:txBody>
      <dsp:txXfrm>
        <a:off x="26273" y="2395538"/>
        <a:ext cx="8679281" cy="485654"/>
      </dsp:txXfrm>
    </dsp:sp>
    <dsp:sp modelId="{DD66D9FD-37BB-4135-96F3-8E1BDAFE72FF}">
      <dsp:nvSpPr>
        <dsp:cNvPr id="0" name=""/>
        <dsp:cNvSpPr/>
      </dsp:nvSpPr>
      <dsp:spPr>
        <a:xfrm>
          <a:off x="0" y="2907465"/>
          <a:ext cx="8731827" cy="595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236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/>
            <a:t>Ds ca BTN ghi nhận từ ngày 1 đến ngày cuối tháng (file đã cập nhật hàng ngày)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/>
            <a:t>Không có thì báo cáo “KHÔNG CÓ CA BỆNH”</a:t>
          </a:r>
          <a:endParaRPr lang="en-US" sz="1800" kern="1200" dirty="0"/>
        </a:p>
      </dsp:txBody>
      <dsp:txXfrm>
        <a:off x="0" y="2907465"/>
        <a:ext cx="8731827" cy="5951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F3DF43-37E0-42CC-9CA0-8F8DD9C580DF}" type="datetimeFigureOut">
              <a:rPr lang="en-US" smtClean="0"/>
              <a:pPr/>
              <a:t>20-08-19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B6629-6707-4692-88CB-CD616CBD75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382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4050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2717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Xem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ảnh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môi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trường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học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đường</a:t>
            </a:r>
            <a:r>
              <a:rPr lang="en-US" baseline="0" dirty="0" smtClean="0"/>
              <a:t> 3 slides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3543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8131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705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0355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7121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8788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hiện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các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biện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pháp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này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ngành</a:t>
            </a:r>
            <a:r>
              <a:rPr lang="en-US" baseline="0" dirty="0" smtClean="0"/>
              <a:t> y </a:t>
            </a:r>
            <a:r>
              <a:rPr lang="en-US" baseline="0" dirty="0" err="1" smtClean="0"/>
              <a:t>tế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đã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những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công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văn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hướng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dẫn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để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thực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hiên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chung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hoặc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tùy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từng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thời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điểm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nóng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hướng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dẫn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thêm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hoặc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nhắc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nhở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lại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318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8057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Tìm</a:t>
            </a:r>
            <a:r>
              <a:rPr lang="en-US" baseline="0" smtClean="0"/>
              <a:t> hiểu nguyên nhân trẻ nghỉ học còn có ích trong việc phòng tránh một số chuyện ko mong muốn xảy ra như vụ 1 học sinh tử vong vì bị bỏ quên trên xe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534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7421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4356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Hướng</a:t>
            </a:r>
            <a:r>
              <a:rPr lang="en-US" dirty="0" smtClean="0"/>
              <a:t> </a:t>
            </a:r>
            <a:r>
              <a:rPr lang="en-US" dirty="0" err="1" smtClean="0"/>
              <a:t>dẫn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mẫu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bc</a:t>
            </a:r>
            <a:r>
              <a:rPr lang="en-US" baseline="0" dirty="0" smtClean="0"/>
              <a:t> ổ </a:t>
            </a:r>
            <a:r>
              <a:rPr lang="en-US" baseline="0" dirty="0" err="1" smtClean="0"/>
              <a:t>dịch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hàng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ngày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phần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sau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2287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0881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7012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7943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4704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Vừa</a:t>
            </a:r>
            <a:r>
              <a:rPr lang="en-US" baseline="0" dirty="0" smtClean="0"/>
              <a:t> qua đ</a:t>
            </a:r>
            <a:r>
              <a:rPr lang="en-US" dirty="0" smtClean="0"/>
              <a:t>oàn</a:t>
            </a:r>
            <a:r>
              <a:rPr lang="en-US" baseline="0" dirty="0" smtClean="0"/>
              <a:t> p</a:t>
            </a:r>
            <a:r>
              <a:rPr lang="en-US" dirty="0" smtClean="0"/>
              <a:t>húc</a:t>
            </a:r>
            <a:r>
              <a:rPr lang="en-US" baseline="0" dirty="0" smtClean="0"/>
              <a:t> tra y tế học đường rất chú trọng thói quen thực hành rửa tay của các em học sinh và điều kiện thuận lợi cho việc rửa tay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2451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Cái</a:t>
            </a:r>
            <a:r>
              <a:rPr lang="en-US" baseline="0" dirty="0" smtClean="0"/>
              <a:t> mặt đơ vì b</a:t>
            </a:r>
            <a:r>
              <a:rPr lang="en-US" dirty="0" smtClean="0"/>
              <a:t>é</a:t>
            </a:r>
            <a:r>
              <a:rPr lang="en-US" baseline="0" dirty="0" smtClean="0"/>
              <a:t> đi vệ sinh xong bị cô giáo nhắc rửa tay.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4581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Trẻ ko tự</a:t>
            </a:r>
            <a:r>
              <a:rPr lang="en-US" baseline="0" dirty="0" smtClean="0"/>
              <a:t> rửa được các cô pải rửa cho trẻ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8107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056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1835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551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62944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5646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Lưu</a:t>
            </a:r>
            <a:r>
              <a:rPr lang="en-US" baseline="0" dirty="0" smtClean="0"/>
              <a:t> ý </a:t>
            </a:r>
            <a:r>
              <a:rPr lang="en-US" baseline="0" dirty="0" err="1" smtClean="0"/>
              <a:t>về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nước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javel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80607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92913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81876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1220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1323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75149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9644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Vi </a:t>
            </a:r>
            <a:r>
              <a:rPr lang="en-US" dirty="0" err="1" smtClean="0"/>
              <a:t>ainh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gây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bệnh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gồm</a:t>
            </a:r>
            <a:r>
              <a:rPr lang="en-US" baseline="0" dirty="0" smtClean="0"/>
              <a:t>: </a:t>
            </a:r>
            <a:r>
              <a:rPr lang="en-US" dirty="0" smtClean="0"/>
              <a:t>Vi </a:t>
            </a:r>
            <a:r>
              <a:rPr lang="en-US" dirty="0" err="1" smtClean="0"/>
              <a:t>khuẩn</a:t>
            </a:r>
            <a:r>
              <a:rPr lang="en-US" dirty="0" smtClean="0"/>
              <a:t>,</a:t>
            </a:r>
            <a:r>
              <a:rPr lang="en-US" baseline="0" dirty="0" smtClean="0"/>
              <a:t> vi </a:t>
            </a:r>
            <a:r>
              <a:rPr lang="en-US" baseline="0" dirty="0" err="1" smtClean="0"/>
              <a:t>rút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ký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trùng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hoặc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nấm</a:t>
            </a:r>
            <a:endParaRPr lang="en-US" baseline="0" dirty="0" smtClean="0"/>
          </a:p>
          <a:p>
            <a:r>
              <a:rPr lang="en-US" baseline="0" dirty="0" err="1" smtClean="0"/>
              <a:t>Bệnh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thể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lây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trực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hoặc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gián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tiếp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37371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85854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Thông</a:t>
            </a:r>
            <a:r>
              <a:rPr lang="en-US" baseline="0" dirty="0" smtClean="0"/>
              <a:t> tư 38 </a:t>
            </a:r>
            <a:r>
              <a:rPr lang="en-US" dirty="0" smtClean="0"/>
              <a:t>VNNB</a:t>
            </a:r>
            <a:r>
              <a:rPr lang="en-US" baseline="0" dirty="0" smtClean="0"/>
              <a:t> 12 tháng tiêm 2 mũi cách nhau 7-10 ngày, mũi 3 cách mũi 2 1 năm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54211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83202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40640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5026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Đau</a:t>
            </a:r>
            <a:r>
              <a:rPr lang="en-US" baseline="0" dirty="0" smtClean="0"/>
              <a:t> mắt đỏ, đau mắt hột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33055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71288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Đau</a:t>
            </a:r>
            <a:r>
              <a:rPr lang="en-US" baseline="0" dirty="0" smtClean="0"/>
              <a:t> mặt đỏ, đau mắt hột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2545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90335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92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006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33783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Phụ lục 4 công văn 1578/2015 của TTYTDP TP</a:t>
            </a:r>
            <a:r>
              <a:rPr lang="vi-VN" b="0" dirty="0" smtClean="0"/>
              <a:t> </a:t>
            </a:r>
            <a:endParaRPr lang="en-US" b="0" dirty="0" smtClean="0"/>
          </a:p>
          <a:p>
            <a:r>
              <a:rPr lang="vi-VN" sz="1200" b="0" i="1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Mục đích của mẫu này nhằm theo dõi tình hình bệnh, các vấn đề liên quan sức khỏe của học sinh tại trường từng ngày</a:t>
            </a:r>
            <a:r>
              <a:rPr lang="en-US" sz="1200" b="0" i="1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theo từng</a:t>
            </a:r>
            <a:r>
              <a:rPr lang="en-US" sz="1200" b="0" i="1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tháng</a:t>
            </a:r>
            <a:r>
              <a:rPr lang="vi-VN" sz="1200" b="0" i="1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Cuối tháng chỉ cần </a:t>
            </a:r>
            <a:r>
              <a:rPr lang="en-US" sz="1200" b="0" i="1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lọc</a:t>
            </a:r>
            <a:r>
              <a:rPr lang="en-US" sz="1200" b="0" i="1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bệnh truyền nhiễm cột 10, 11, </a:t>
            </a:r>
            <a:r>
              <a:rPr lang="vi-VN" sz="1200" b="0" i="1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giấu các dòng ngày theo dõi và thêm cột ngày mắc bệnh - cột (11) bên mẫu báo cáo tháng, giấu vùng tô màu xám và đổi cột (15) thành cột (12) là trở thành báo cáo tháng.</a:t>
            </a:r>
            <a:endParaRPr lang="en-US" sz="1200" b="0" i="1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1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Ngày</a:t>
            </a:r>
            <a:r>
              <a:rPr lang="en-US" sz="1200" b="0" i="1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u="none" strike="noStrik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khởi</a:t>
            </a:r>
            <a:r>
              <a:rPr lang="en-US" sz="1200" b="0" i="1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u="none" strike="noStrik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bệnh</a:t>
            </a:r>
            <a:r>
              <a:rPr lang="en-US" sz="1200" b="0" i="1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vi-VN" sz="1200" b="0" i="1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93435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64250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Ngày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mắc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bệnh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thường</a:t>
            </a:r>
            <a:r>
              <a:rPr lang="en-US" baseline="0" dirty="0" smtClean="0"/>
              <a:t> = </a:t>
            </a:r>
            <a:r>
              <a:rPr lang="en-US" baseline="0" dirty="0" err="1" smtClean="0"/>
              <a:t>ngày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nghỉ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đầu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tiên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hoặc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ngày</a:t>
            </a:r>
            <a:r>
              <a:rPr lang="en-US" baseline="0" dirty="0" smtClean="0"/>
              <a:t> GV </a:t>
            </a:r>
            <a:r>
              <a:rPr lang="en-US" baseline="0" dirty="0" err="1" smtClean="0"/>
              <a:t>phát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hiện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triệu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chứng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nghi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bệnh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hoặc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hỏi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phụ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huynh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đề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ghi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chú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sổ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theo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dõi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08574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7330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30957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98359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18746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11143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7696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4191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4626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7070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B6629-6707-4692-88CB-CD616CBD753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422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>
            <a:lvl1pPr>
              <a:defRPr sz="4400">
                <a:solidFill>
                  <a:srgbClr val="1317AD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B7470E3-FC4B-47E1-8573-ABD2A65180EB}" type="datetimeFigureOut">
              <a:rPr lang="en-US" smtClean="0"/>
              <a:pPr/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5DEB4-3858-44C6-AAA8-01626DF244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450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7470E3-FC4B-47E1-8573-ABD2A65180EB}" type="datetimeFigureOut">
              <a:rPr lang="en-US" smtClean="0"/>
              <a:pPr/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5DEB4-3858-44C6-AAA8-01626DF244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651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7470E3-FC4B-47E1-8573-ABD2A65180EB}" type="datetimeFigureOut">
              <a:rPr lang="en-US" smtClean="0"/>
              <a:pPr/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5DEB4-3858-44C6-AAA8-01626DF244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147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6" y="457200"/>
            <a:ext cx="8080375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2625" y="1485900"/>
            <a:ext cx="3810000" cy="3086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5025" y="1485900"/>
            <a:ext cx="3810000" cy="1485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5025" y="3086100"/>
            <a:ext cx="3810000" cy="1485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7215188" y="4831556"/>
            <a:ext cx="1905000" cy="2857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682625" y="4774406"/>
            <a:ext cx="4267200" cy="342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TTYTDP TP.HCM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199313" y="4611291"/>
            <a:ext cx="1905000" cy="285750"/>
          </a:xfrm>
        </p:spPr>
        <p:txBody>
          <a:bodyPr/>
          <a:lstStyle>
            <a:lvl2pPr lvl="1">
              <a:defRPr>
                <a:latin typeface="Arial" pitchFamily="34" charset="0"/>
                <a:cs typeface="Arial" pitchFamily="34" charset="0"/>
              </a:defRPr>
            </a:lvl2pPr>
          </a:lstStyle>
          <a:p>
            <a:pPr lvl="1">
              <a:defRPr/>
            </a:pPr>
            <a:fld id="{89F617D4-9EDC-456F-859F-55E6B1E2F5CC}" type="slidenum">
              <a:rPr lang="en-US"/>
              <a:pPr lvl="1">
                <a:defRPr/>
              </a:pPr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6" y="457200"/>
            <a:ext cx="8080375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2625" y="1485900"/>
            <a:ext cx="3810000" cy="3086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485900"/>
            <a:ext cx="3810000" cy="3086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15188" y="4831556"/>
            <a:ext cx="1905000" cy="2857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2625" y="4774406"/>
            <a:ext cx="4267200" cy="342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TTYTDP TP.HCM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199313" y="4611291"/>
            <a:ext cx="1905000" cy="285750"/>
          </a:xfrm>
        </p:spPr>
        <p:txBody>
          <a:bodyPr/>
          <a:lstStyle>
            <a:lvl2pPr lvl="1">
              <a:defRPr>
                <a:latin typeface="Arial" pitchFamily="34" charset="0"/>
                <a:cs typeface="Arial" pitchFamily="34" charset="0"/>
              </a:defRPr>
            </a:lvl2pPr>
          </a:lstStyle>
          <a:p>
            <a:pPr lvl="1">
              <a:defRPr/>
            </a:pPr>
            <a:fld id="{20760A41-E972-4C0D-A3F3-984DF9667F3C}" type="slidenum">
              <a:rPr lang="en-US"/>
              <a:pPr lvl="1">
                <a:defRPr/>
              </a:pPr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1D651-80E1-4FDB-97B2-825113168D1A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15AFA-8C75-457D-B4BB-676E86A2BA27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6747178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4575F-D129-4309-8BF9-E4E62124805C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F354A-168D-4B19-BCC3-DC692318D99B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80045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8DC46-8098-4228-88B3-C4397AD48D7F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DA2F4-E43C-4173-B3F7-A50DC081D83B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6218174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88E5F-C9A6-486B-8FC1-ED2BEC7F960E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7E4DF-A383-434D-BB11-1E4D759F4FEF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6434083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FE6A3-2566-43C1-B660-5B9DEDDDD465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D1E47-F1B5-4008-8440-5D1591D79A37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816404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FEFA2-9306-4B8E-81A1-C629F95DD315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8DDAB-14C7-4D3A-8877-8329EF83B2B7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947432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81000" y="4869657"/>
            <a:ext cx="2133600" cy="273844"/>
          </a:xfrm>
        </p:spPr>
        <p:txBody>
          <a:bodyPr/>
          <a:lstStyle>
            <a:lvl1pPr>
              <a:defRPr/>
            </a:lvl1pPr>
          </a:lstStyle>
          <a:p>
            <a:fld id="{8B7470E3-FC4B-47E1-8573-ABD2A65180EB}" type="datetimeFigureOut">
              <a:rPr lang="en-US" smtClean="0"/>
              <a:pPr/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0" y="4869657"/>
            <a:ext cx="2895600" cy="273844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77000" y="4869657"/>
            <a:ext cx="2133600" cy="273844"/>
          </a:xfrm>
        </p:spPr>
        <p:txBody>
          <a:bodyPr/>
          <a:lstStyle>
            <a:lvl1pPr>
              <a:defRPr/>
            </a:lvl1pPr>
          </a:lstStyle>
          <a:p>
            <a:fld id="{A585DEB4-3858-44C6-AAA8-01626DF244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9455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9E15B-5FF4-41C6-B563-944386292220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EA85C-5143-4569-B9AE-C52F20F4CD48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158297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A124D-C3DF-4FF8-A7A0-6EF71F65AE8F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EE2CC-0AC7-4611-AD3F-1EEC5439CC42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0517908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5D9DD-7E7F-4196-BE8E-1EB6658685C0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D9389-DBFA-4BCE-AD6A-FC3E04D1D82D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5738268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24E53-C9F4-4AA9-A13D-AC251F1F5DE2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7C0CA-DAD7-462E-A086-F7717B0D8BB0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8538251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61C50-FA38-469A-814F-F21CB544B7E8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1596A-8B24-4D68-A52C-2592435ED7D2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9870699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E94-BFDD-4183-A344-1BC458A0DC9D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08E4B-716E-4AFB-92D4-F12FEEB3C66F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9754291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F0A66-BDBF-485E-A1C4-6C5907B8358B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1D343-746D-45F8-9CB2-6B44EA0DFDBF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7902007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5501C-A48A-49CC-9DBE-493699F49FF7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AA783-59D2-4A91-A951-6B9DF3F26753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9083262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9A5A6-6A5D-4945-BD55-050E4EA4F2C6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572E7-7BCF-4FD1-A2B9-83D2A076D6D6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6459185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DB4CF-6D22-4827-BD61-9A9B60401F3B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C5E-F3D1-427F-987A-09F270C8CC55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80371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7470E3-FC4B-47E1-8573-ABD2A65180EB}" type="datetimeFigureOut">
              <a:rPr lang="en-US" smtClean="0"/>
              <a:pPr/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5DEB4-3858-44C6-AAA8-01626DF244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2013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FAE68-F30E-474E-AA95-A2F99BE97606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B8906-58FB-4EE7-81EC-3EF457F465FC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6817187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9D1A3-47A7-440E-B3EE-CFF5C7C9F15A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4798D-657C-4DB6-8D88-73D37D727FDB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2476339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8BCAA-4EC0-4BD3-95C0-283D90BEEB66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6A784-55F5-44CA-BDEC-9892781FAB14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2113730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9CCC9-E363-402D-8B22-55DA87A90435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54FD8-6136-4435-B354-15F83977D1F1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81324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1D372-D8C4-4B5D-9551-13C8FBB32EA2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7D24C-138A-4BBC-8E4C-BA153BB409AA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6744628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B3718-1A88-456A-83A9-095485D527E4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007DB-91E8-42B8-9E9F-A2509C408E49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685036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7470E3-FC4B-47E1-8573-ABD2A65180EB}" type="datetimeFigureOut">
              <a:rPr lang="en-US" smtClean="0"/>
              <a:pPr/>
              <a:t>20-08-19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5DEB4-3858-44C6-AAA8-01626DF244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41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7470E3-FC4B-47E1-8573-ABD2A65180EB}" type="datetimeFigureOut">
              <a:rPr lang="en-US" smtClean="0"/>
              <a:pPr/>
              <a:t>20-08-19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5DEB4-3858-44C6-AAA8-01626DF244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991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7470E3-FC4B-47E1-8573-ABD2A65180EB}" type="datetimeFigureOut">
              <a:rPr lang="en-US" smtClean="0"/>
              <a:pPr/>
              <a:t>20-08-19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5DEB4-3858-44C6-AAA8-01626DF244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888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7470E3-FC4B-47E1-8573-ABD2A65180EB}" type="datetimeFigureOut">
              <a:rPr lang="en-US" smtClean="0"/>
              <a:pPr/>
              <a:t>20-08-19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5DEB4-3858-44C6-AAA8-01626DF244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047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7470E3-FC4B-47E1-8573-ABD2A65180EB}" type="datetimeFigureOut">
              <a:rPr lang="en-US" smtClean="0"/>
              <a:pPr/>
              <a:t>20-08-19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5DEB4-3858-44C6-AAA8-01626DF244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098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7470E3-FC4B-47E1-8573-ABD2A65180EB}" type="datetimeFigureOut">
              <a:rPr lang="en-US" smtClean="0"/>
              <a:pPr/>
              <a:t>20-08-19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5DEB4-3858-44C6-AAA8-01626DF244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719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7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762000" cy="571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0" y="4914900"/>
            <a:ext cx="9175750" cy="260749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8950" y="4902994"/>
            <a:ext cx="2133600" cy="2405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fld id="{8B7470E3-FC4B-47E1-8573-ABD2A65180EB}" type="datetimeFigureOut">
              <a:rPr lang="en-US" smtClean="0"/>
              <a:pPr/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55950" y="4902994"/>
            <a:ext cx="2895600" cy="2405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84950" y="4902994"/>
            <a:ext cx="2133600" cy="24050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585DEB4-3858-44C6-AAA8-01626DF244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380" y="4835047"/>
            <a:ext cx="380930" cy="2857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1792642-F584-4265-9429-C2CB5B2794C6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4B50D76-F7BD-48D0-A018-0D194CEA4937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AACE46C-2C00-4772-A202-7097369C237B}" type="datetime1">
              <a:rPr lang="en-US"/>
              <a:pPr>
                <a:defRPr/>
              </a:pPr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TTYTDP TPHCM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0B834BD-F0D3-41EF-AE29-1CE15C2959BC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g"/><Relationship Id="rId4" Type="http://schemas.openxmlformats.org/officeDocument/2006/relationships/image" Target="../media/image4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Kiểm</a:t>
            </a:r>
            <a:r>
              <a:rPr lang="en-US" dirty="0" smtClean="0"/>
              <a:t> </a:t>
            </a:r>
            <a:r>
              <a:rPr lang="en-US" dirty="0" err="1" smtClean="0"/>
              <a:t>soát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truyền</a:t>
            </a:r>
            <a:r>
              <a:rPr lang="en-US" dirty="0" smtClean="0"/>
              <a:t> </a:t>
            </a:r>
            <a:r>
              <a:rPr lang="en-US" dirty="0" err="1" smtClean="0"/>
              <a:t>nhiễm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333750"/>
            <a:ext cx="6172200" cy="51435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B0F0"/>
                </a:solidFill>
              </a:rPr>
              <a:t>Trung tâm Y tế Dự phòng TPHCM</a:t>
            </a:r>
          </a:p>
        </p:txBody>
      </p:sp>
    </p:spTree>
    <p:extLst>
      <p:ext uri="{BB962C8B-B14F-4D97-AF65-F5344CB8AC3E}">
        <p14:creationId xmlns:p14="http://schemas.microsoft.com/office/powerpoint/2010/main" val="84262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1157844" y="133350"/>
            <a:ext cx="7620000" cy="917972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US" altLang="en-US" sz="3000" b="1" dirty="0" smtClean="0">
                <a:solidFill>
                  <a:schemeClr val="accent1"/>
                </a:solidFill>
                <a:latin typeface="Arial "/>
              </a:rPr>
              <a:t>NHẬN XÉT </a:t>
            </a:r>
            <a:br>
              <a:rPr lang="en-US" altLang="en-US" sz="3000" b="1" dirty="0" smtClean="0">
                <a:solidFill>
                  <a:schemeClr val="accent1"/>
                </a:solidFill>
                <a:latin typeface="Arial "/>
              </a:rPr>
            </a:br>
            <a:r>
              <a:rPr lang="en-US" altLang="en-US" sz="3000" b="1" dirty="0" smtClean="0">
                <a:solidFill>
                  <a:schemeClr val="accent1"/>
                </a:solidFill>
                <a:latin typeface="Arial "/>
              </a:rPr>
              <a:t>CÁC ĐƯỜNG LÂY BỆNH QUA TIẾP XÚC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8B4CCBB-6A4A-4A76-B46B-A1E8040E05D8}" type="datetime1">
              <a:rPr lang="en-US" smtClean="0"/>
              <a:pPr>
                <a:defRPr/>
              </a:pPr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TTYTDP TPHCM</a:t>
            </a:r>
            <a:endParaRPr lang="en-US"/>
          </a:p>
        </p:txBody>
      </p:sp>
      <p:sp>
        <p:nvSpPr>
          <p:cNvPr id="1434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C9D035DB-F02A-41EB-948A-A14C7EE47496}" type="slidenum">
              <a:rPr lang="en-US" altLang="vi-VN" smtClean="0">
                <a:solidFill>
                  <a:schemeClr val="bg1"/>
                </a:solidFill>
              </a:rPr>
              <a:pPr eaLnBrk="1" hangingPunct="1"/>
              <a:t>10</a:t>
            </a:fld>
            <a:endParaRPr lang="en-US" altLang="vi-VN" smtClean="0">
              <a:solidFill>
                <a:schemeClr val="bg1"/>
              </a:solidFill>
            </a:endParaRPr>
          </a:p>
        </p:txBody>
      </p:sp>
      <p:pic>
        <p:nvPicPr>
          <p:cNvPr id="143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2743200"/>
            <a:ext cx="8458200" cy="1543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43" name="Rectangle 6"/>
          <p:cNvSpPr>
            <a:spLocks noChangeArrowheads="1"/>
          </p:cNvSpPr>
          <p:nvPr/>
        </p:nvSpPr>
        <p:spPr bwMode="auto">
          <a:xfrm>
            <a:off x="304800" y="1487092"/>
            <a:ext cx="8458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en-US" sz="2800" u="sng" dirty="0">
                <a:solidFill>
                  <a:srgbClr val="13089C"/>
                </a:solidFill>
              </a:rPr>
              <a:t> Bàn tay</a:t>
            </a:r>
            <a:r>
              <a:rPr lang="en-US" altLang="en-US" sz="2800" dirty="0">
                <a:solidFill>
                  <a:srgbClr val="13089C"/>
                </a:solidFill>
              </a:rPr>
              <a:t> của người bệnh và của người khỏe  mạnh đều có liên quan đến lây truyền bệnh</a:t>
            </a:r>
            <a:endParaRPr lang="vi-VN" altLang="en-US" sz="2800" dirty="0">
              <a:solidFill>
                <a:srgbClr val="1308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90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auhoi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962150"/>
            <a:ext cx="3146394" cy="2656382"/>
          </a:xfrm>
          <a:prstGeom prst="rect">
            <a:avLst/>
          </a:prstGeom>
        </p:spPr>
      </p:pic>
      <p:sp>
        <p:nvSpPr>
          <p:cNvPr id="3" name="Cloud Callout 2"/>
          <p:cNvSpPr/>
          <p:nvPr/>
        </p:nvSpPr>
        <p:spPr>
          <a:xfrm>
            <a:off x="1981200" y="209550"/>
            <a:ext cx="5029200" cy="19050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Tại sao phải kiểm soát bệnh truyền nhiễm trong trường học?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S carto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0400" y="2114550"/>
            <a:ext cx="1653506" cy="1676400"/>
          </a:xfrm>
          <a:prstGeom prst="rect">
            <a:avLst/>
          </a:prstGeom>
        </p:spPr>
      </p:pic>
      <p:pic>
        <p:nvPicPr>
          <p:cNvPr id="3" name="Picture 2" descr="classroom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4400" y="3105150"/>
            <a:ext cx="1615956" cy="1581150"/>
          </a:xfrm>
          <a:prstGeom prst="rect">
            <a:avLst/>
          </a:prstGeom>
        </p:spPr>
      </p:pic>
      <p:pic>
        <p:nvPicPr>
          <p:cNvPr id="4" name="Picture 3" descr="game-little-boys-playing-toy-truck-bricks-3545082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52600" y="514350"/>
            <a:ext cx="1745039" cy="1428750"/>
          </a:xfrm>
          <a:prstGeom prst="rect">
            <a:avLst/>
          </a:prstGeom>
        </p:spPr>
      </p:pic>
      <p:pic>
        <p:nvPicPr>
          <p:cNvPr id="5" name="Picture 4" descr="happy-cartoon-toilet-illustration-looking-4782511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29200" y="3771900"/>
            <a:ext cx="1355774" cy="1371600"/>
          </a:xfrm>
          <a:prstGeom prst="rect">
            <a:avLst/>
          </a:prstGeom>
        </p:spPr>
      </p:pic>
      <p:pic>
        <p:nvPicPr>
          <p:cNvPr id="6" name="Picture 5" descr="food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514350"/>
            <a:ext cx="2133600" cy="1524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14400" y="264795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Tiếp xúc gần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981200" y="13335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Đồ chơi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52950" y="13335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Thực phẩm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105400" y="333375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Nhà vệ sinh</a:t>
            </a:r>
            <a:endParaRPr lang="en-US" dirty="0"/>
          </a:p>
        </p:txBody>
      </p:sp>
      <p:pic>
        <p:nvPicPr>
          <p:cNvPr id="11" name="Picture 10" descr="kids-playing-outdoors-set-eps-vector_csp36952585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10400" y="1484630"/>
            <a:ext cx="2133600" cy="222842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086600" y="112395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Sân trường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c-sinh-mam-non-tp-hcm-se-nghi-he-tu-31-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666750"/>
            <a:ext cx="5236276" cy="3409950"/>
          </a:xfrm>
          <a:prstGeom prst="rect">
            <a:avLst/>
          </a:prstGeom>
        </p:spPr>
      </p:pic>
      <p:pic>
        <p:nvPicPr>
          <p:cNvPr id="3" name="Picture 2" descr="giờ ăn 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70146"/>
            <a:ext cx="4495800" cy="2573354"/>
          </a:xfrm>
          <a:prstGeom prst="rect">
            <a:avLst/>
          </a:prstGeom>
        </p:spPr>
      </p:pic>
      <p:pic>
        <p:nvPicPr>
          <p:cNvPr id="4" name="Picture 3" descr="giờ chơi hSM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0"/>
            <a:ext cx="4082815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ớp tiểu họ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038350"/>
            <a:ext cx="3878965" cy="2581275"/>
          </a:xfrm>
          <a:prstGeom prst="rect">
            <a:avLst/>
          </a:prstGeom>
        </p:spPr>
      </p:pic>
      <p:pic>
        <p:nvPicPr>
          <p:cNvPr id="3" name="Picture 2" descr="lớp trung họ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133350"/>
            <a:ext cx="3810000" cy="2842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3203972"/>
          </a:xfrm>
        </p:spPr>
        <p:txBody>
          <a:bodyPr/>
          <a:lstStyle/>
          <a:p>
            <a:r>
              <a:rPr lang="en-US" dirty="0" smtClean="0"/>
              <a:t>BTN TRONG TRƯỜNG HỌC VÀ CÁC BIỆN PHÁP KIỂM SOÁT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6776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400" dirty="0" smtClean="0"/>
              <a:t>Một số BTN dễ lây lan trong trường học</a:t>
            </a:r>
            <a:endParaRPr lang="en-US" sz="34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1200150"/>
          <a:ext cx="8229600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144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144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144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144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Bệnh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Mầm</a:t>
                      </a:r>
                      <a:r>
                        <a:rPr lang="en-US" sz="2000" baseline="0" dirty="0" smtClean="0"/>
                        <a:t> non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Tiểu</a:t>
                      </a:r>
                      <a:r>
                        <a:rPr lang="en-US" sz="2000" baseline="0" dirty="0" smtClean="0"/>
                        <a:t> học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THCS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THPT (+)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Sốt</a:t>
                      </a:r>
                      <a:r>
                        <a:rPr lang="en-US" sz="2000" baseline="0" dirty="0" smtClean="0"/>
                        <a:t> xuất huyết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Tay chân</a:t>
                      </a:r>
                      <a:r>
                        <a:rPr lang="en-US" sz="2000" baseline="0" dirty="0" smtClean="0"/>
                        <a:t> miệng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Cúm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Sởi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Quai</a:t>
                      </a:r>
                      <a:r>
                        <a:rPr lang="en-US" sz="2000" baseline="0" dirty="0" smtClean="0"/>
                        <a:t> bị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Thủy</a:t>
                      </a:r>
                      <a:r>
                        <a:rPr lang="en-US" sz="2000" baseline="0" dirty="0" smtClean="0"/>
                        <a:t> đậu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Ngộ</a:t>
                      </a:r>
                      <a:r>
                        <a:rPr lang="en-US" sz="2000" baseline="0" dirty="0" smtClean="0"/>
                        <a:t> độc thực phẩm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x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077200" cy="59055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BIỆN PHÁP KIỂM SOÁT</a:t>
            </a:r>
            <a:endParaRPr lang="en-US" sz="32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0803194"/>
              </p:ext>
            </p:extLst>
          </p:nvPr>
        </p:nvGraphicFramePr>
        <p:xfrm>
          <a:off x="457200" y="590550"/>
          <a:ext cx="8229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Hạn</a:t>
            </a:r>
            <a:r>
              <a:rPr lang="en-US" dirty="0" smtClean="0"/>
              <a:t> </a:t>
            </a:r>
            <a:r>
              <a:rPr lang="en-US" dirty="0"/>
              <a:t>chế nguồn lây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00150"/>
            <a:ext cx="8458200" cy="3428999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sớm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: </a:t>
            </a:r>
            <a:r>
              <a:rPr lang="en-US" dirty="0" err="1"/>
              <a:t>Giám</a:t>
            </a:r>
            <a:r>
              <a:rPr lang="en-US" dirty="0"/>
              <a:t> </a:t>
            </a:r>
            <a:r>
              <a:rPr lang="en-US" dirty="0" smtClean="0"/>
              <a:t>sát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ngày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Cách ly: Người </a:t>
            </a:r>
            <a:r>
              <a:rPr lang="en-US" dirty="0"/>
              <a:t>bệnh không được đến trường</a:t>
            </a:r>
          </a:p>
          <a:p>
            <a:r>
              <a:rPr lang="en-US" sz="2000" dirty="0"/>
              <a:t>Khi bị sốt hoặc nghi ngờ BTN cần đi khám bệnh để được chẩn đoán, không nên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 smtClean="0"/>
              <a:t>trường</a:t>
            </a:r>
            <a:r>
              <a:rPr lang="en-US" sz="2000" dirty="0" smtClean="0"/>
              <a:t> </a:t>
            </a:r>
            <a:endParaRPr lang="en-US" sz="2000" dirty="0"/>
          </a:p>
          <a:p>
            <a:r>
              <a:rPr lang="en-US" sz="2000" dirty="0"/>
              <a:t>Khi được chẩn đoán là BTN cần nghỉ học / làm; hạn chế tiếp xúc người khác và đi đến nơi đông người.</a:t>
            </a:r>
          </a:p>
          <a:p>
            <a:r>
              <a:rPr lang="en-US" sz="2000" dirty="0"/>
              <a:t>Thời gian nghỉ học / làm tùy theo bệnh; thường là  24 giờ sau khi hết tất cả các triệu chứng (TB # 7 ngày) </a:t>
            </a:r>
          </a:p>
          <a:p>
            <a:r>
              <a:rPr lang="en-US" sz="2000" dirty="0"/>
              <a:t>Không chỉ HS mà cả GV, NV phải tuân thủ</a:t>
            </a:r>
          </a:p>
          <a:p>
            <a:pPr marL="0" lvl="0" indent="0">
              <a:buNone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09600" y="1123951"/>
            <a:ext cx="4343400" cy="5333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5800" y="1733550"/>
            <a:ext cx="1295400" cy="5333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70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Tổ chức phát hiện cách ly sớm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71550"/>
            <a:ext cx="8991600" cy="38862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Hàng ngày khi không có dịch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Điểm danh từng lớp. Yêu cầu: ghi rõ nguyên nhân nghỉ học </a:t>
            </a:r>
          </a:p>
          <a:p>
            <a:pPr marL="0" indent="0">
              <a:buNone/>
            </a:pPr>
            <a:r>
              <a:rPr lang="en-US" dirty="0" smtClean="0"/>
              <a:t>-&gt;thực </a:t>
            </a:r>
            <a:r>
              <a:rPr lang="en-US" dirty="0"/>
              <a:t>hiện</a:t>
            </a:r>
            <a:r>
              <a:rPr lang="en-US" dirty="0" smtClean="0"/>
              <a:t>? </a:t>
            </a:r>
            <a:r>
              <a:rPr lang="en-US" sz="2000" dirty="0"/>
              <a:t>giáo viên chủ nhiệm/giám </a:t>
            </a:r>
            <a:r>
              <a:rPr lang="en-US" sz="2000" dirty="0" smtClean="0"/>
              <a:t>thị/quản nhiệm, </a:t>
            </a:r>
            <a:r>
              <a:rPr lang="en-US" sz="2000" dirty="0"/>
              <a:t>bảo </a:t>
            </a:r>
            <a:r>
              <a:rPr lang="en-US" sz="2000" dirty="0" smtClean="0"/>
              <a:t>mẫu</a:t>
            </a:r>
            <a:endParaRPr lang="en-US" sz="24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1 số ít trường hợp cần liên hệ phụ huynh hỏi lý do </a:t>
            </a:r>
          </a:p>
          <a:p>
            <a:pPr marL="0" indent="0">
              <a:buNone/>
            </a:pPr>
            <a:r>
              <a:rPr lang="en-US" dirty="0" smtClean="0"/>
              <a:t>-&gt;thực hiện? </a:t>
            </a:r>
            <a:r>
              <a:rPr lang="en-US" sz="2000" dirty="0"/>
              <a:t>giáo viên chủ nhiệm/giám </a:t>
            </a:r>
            <a:r>
              <a:rPr lang="en-US" sz="2000" dirty="0" smtClean="0"/>
              <a:t>thị/quản nhiệm, </a:t>
            </a:r>
            <a:r>
              <a:rPr lang="en-US" sz="2000" dirty="0"/>
              <a:t>bảo mẫu</a:t>
            </a:r>
            <a:endParaRPr lang="en-US" sz="2000" dirty="0" smtClean="0"/>
          </a:p>
          <a:p>
            <a:pPr marL="0" indent="0">
              <a:buNone/>
            </a:pPr>
            <a:endParaRPr lang="en-US" dirty="0"/>
          </a:p>
          <a:p>
            <a:pPr>
              <a:buFontTx/>
              <a:buChar char="-"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0" y="2343151"/>
            <a:ext cx="6096000" cy="5333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62200" y="3486151"/>
            <a:ext cx="6096000" cy="5333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19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MỤC TIÊU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Biết được 15 BTN thường gặp trong trường học</a:t>
            </a:r>
          </a:p>
          <a:p>
            <a:r>
              <a:rPr lang="en-US" dirty="0" smtClean="0"/>
              <a:t>Biết được 6 biện pháp KSBTN trường học do TTYTDP TP triển khai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59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Tổ chức phát hiện cách </a:t>
            </a:r>
            <a:r>
              <a:rPr lang="en-US" sz="3200" dirty="0" err="1"/>
              <a:t>ly</a:t>
            </a:r>
            <a:r>
              <a:rPr lang="en-US" sz="3200" dirty="0"/>
              <a:t> </a:t>
            </a:r>
            <a:r>
              <a:rPr lang="en-US" sz="3200" dirty="0" err="1" smtClean="0"/>
              <a:t>sớm</a:t>
            </a:r>
            <a:r>
              <a:rPr lang="en-US" sz="3200" dirty="0" smtClean="0"/>
              <a:t> (</a:t>
            </a:r>
            <a:r>
              <a:rPr lang="en-US" sz="3200" dirty="0" err="1" smtClean="0"/>
              <a:t>tt</a:t>
            </a:r>
            <a:r>
              <a:rPr lang="en-US" sz="3200" dirty="0" smtClean="0"/>
              <a:t>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71550"/>
            <a:ext cx="9144000" cy="362307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GV, BM Quan </a:t>
            </a:r>
            <a:r>
              <a:rPr lang="en-US" dirty="0"/>
              <a:t>sát trẻ </a:t>
            </a:r>
            <a:r>
              <a:rPr lang="en-US" dirty="0" smtClean="0"/>
              <a:t>lúc đón </a:t>
            </a:r>
            <a:r>
              <a:rPr lang="en-US" dirty="0"/>
              <a:t>trẻ, trong giờ ăn, sau giờ ngủ </a:t>
            </a:r>
            <a:r>
              <a:rPr lang="en-US" dirty="0" smtClean="0"/>
              <a:t>trưa, </a:t>
            </a:r>
            <a:r>
              <a:rPr lang="en-US" dirty="0"/>
              <a:t>nếu phát hiện TC nghi ngờ </a:t>
            </a:r>
            <a:r>
              <a:rPr lang="en-US" dirty="0">
                <a:sym typeface="Wingdings"/>
              </a:rPr>
              <a:t> thông báo cho PH đến đón &amp; đưa trẻ đi </a:t>
            </a:r>
            <a:r>
              <a:rPr lang="en-US" dirty="0" err="1">
                <a:sym typeface="Wingdings"/>
              </a:rPr>
              <a:t>khám</a:t>
            </a:r>
            <a:r>
              <a:rPr lang="en-US" dirty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bệnh</a:t>
            </a:r>
            <a:r>
              <a:rPr lang="en-US" dirty="0" smtClean="0">
                <a:sym typeface="Wingdings"/>
              </a:rPr>
              <a:t>. </a:t>
            </a:r>
            <a:r>
              <a:rPr lang="en-US" dirty="0" err="1" smtClean="0">
                <a:sym typeface="Wingdings"/>
              </a:rPr>
              <a:t>Nếu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kết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quả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bị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bệnh</a:t>
            </a:r>
            <a:r>
              <a:rPr lang="en-US" dirty="0" smtClean="0">
                <a:sym typeface="Wingdings"/>
              </a:rPr>
              <a:t> -&gt;Báo NV YTTH -&gt; </a:t>
            </a:r>
            <a:r>
              <a:rPr lang="en-US" dirty="0" err="1" smtClean="0">
                <a:sym typeface="Wingdings"/>
              </a:rPr>
              <a:t>báo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ngay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cho</a:t>
            </a:r>
            <a:r>
              <a:rPr lang="en-US" dirty="0" smtClean="0">
                <a:sym typeface="Wingdings"/>
              </a:rPr>
              <a:t> TYT</a:t>
            </a:r>
            <a:endParaRPr lang="en-US" dirty="0">
              <a:sym typeface="Wingdings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ym typeface="Wingdings"/>
              </a:rPr>
              <a:t>HS lớn có thể dặn tự theo dõi và báo cáo GV, YTTH</a:t>
            </a:r>
            <a:endParaRPr lang="en-U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Tổng </a:t>
            </a:r>
            <a:r>
              <a:rPr lang="en-US" dirty="0"/>
              <a:t>hợp các trường hợp nghỉ vì </a:t>
            </a:r>
            <a:r>
              <a:rPr lang="en-US" dirty="0" smtClean="0"/>
              <a:t>bệnh vào sổ/file theo dõi quản lý chung của trường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-&gt;thực hiện</a:t>
            </a:r>
            <a:r>
              <a:rPr lang="en-US" dirty="0" smtClean="0"/>
              <a:t>? </a:t>
            </a:r>
            <a:r>
              <a:rPr lang="en-US" dirty="0"/>
              <a:t>Nhân viên Y tế trường </a:t>
            </a:r>
            <a:r>
              <a:rPr lang="en-US" dirty="0" smtClean="0"/>
              <a:t>học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09800" y="4171950"/>
            <a:ext cx="4343400" cy="5333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18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0"/>
            <a:ext cx="7543800" cy="857250"/>
          </a:xfrm>
        </p:spPr>
        <p:txBody>
          <a:bodyPr/>
          <a:lstStyle/>
          <a:p>
            <a:r>
              <a:rPr lang="en-US" sz="3200" dirty="0"/>
              <a:t>Tổ chức phát hiện cách </a:t>
            </a:r>
            <a:r>
              <a:rPr lang="en-US" sz="3200" dirty="0" err="1"/>
              <a:t>ly</a:t>
            </a:r>
            <a:r>
              <a:rPr lang="en-US" sz="3200" dirty="0"/>
              <a:t> </a:t>
            </a:r>
            <a:r>
              <a:rPr lang="en-US" sz="3200" dirty="0" err="1" smtClean="0"/>
              <a:t>sớm</a:t>
            </a:r>
            <a:r>
              <a:rPr lang="en-US" sz="3200" dirty="0" smtClean="0"/>
              <a:t> (</a:t>
            </a:r>
            <a:r>
              <a:rPr lang="en-US" sz="3200" dirty="0" err="1" smtClean="0"/>
              <a:t>tt</a:t>
            </a:r>
            <a:r>
              <a:rPr lang="en-US" sz="3200" dirty="0" smtClean="0"/>
              <a:t>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90550"/>
            <a:ext cx="8915400" cy="4004073"/>
          </a:xfrm>
        </p:spPr>
        <p:txBody>
          <a:bodyPr/>
          <a:lstStyle/>
          <a:p>
            <a:pPr marL="0" indent="0">
              <a:buNone/>
            </a:pPr>
            <a:r>
              <a:rPr lang="en-US" sz="2600" dirty="0">
                <a:solidFill>
                  <a:srgbClr val="FF0000"/>
                </a:solidFill>
              </a:rPr>
              <a:t>Hàng ngày </a:t>
            </a:r>
            <a:r>
              <a:rPr lang="en-US" sz="2600" dirty="0" smtClean="0">
                <a:solidFill>
                  <a:srgbClr val="FF0000"/>
                </a:solidFill>
              </a:rPr>
              <a:t>khi </a:t>
            </a:r>
            <a:r>
              <a:rPr lang="en-US" sz="2600" dirty="0">
                <a:solidFill>
                  <a:srgbClr val="FF0000"/>
                </a:solidFill>
              </a:rPr>
              <a:t>có </a:t>
            </a:r>
            <a:r>
              <a:rPr lang="en-US" sz="2600" dirty="0" smtClean="0">
                <a:solidFill>
                  <a:srgbClr val="FF0000"/>
                </a:solidFill>
              </a:rPr>
              <a:t>ca bệnh/ ổ dịch</a:t>
            </a:r>
            <a:endParaRPr lang="en-US" sz="2600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600" dirty="0" err="1" smtClean="0"/>
              <a:t>Quan</a:t>
            </a:r>
            <a:r>
              <a:rPr lang="en-US" sz="2600" dirty="0" smtClean="0"/>
              <a:t> </a:t>
            </a:r>
            <a:r>
              <a:rPr lang="en-US" sz="2600" dirty="0" err="1" smtClean="0"/>
              <a:t>sát</a:t>
            </a:r>
            <a:r>
              <a:rPr lang="en-US" sz="2600" dirty="0" smtClean="0"/>
              <a:t>, </a:t>
            </a:r>
            <a:r>
              <a:rPr lang="en-US" sz="2600" dirty="0" err="1" smtClean="0"/>
              <a:t>theo</a:t>
            </a:r>
            <a:r>
              <a:rPr lang="en-US" sz="2600" dirty="0" smtClean="0"/>
              <a:t> </a:t>
            </a:r>
            <a:r>
              <a:rPr lang="en-US" sz="2600" dirty="0" err="1" smtClean="0"/>
              <a:t>dõi</a:t>
            </a:r>
            <a:r>
              <a:rPr lang="en-US" sz="2600" dirty="0" smtClean="0"/>
              <a:t> </a:t>
            </a:r>
            <a:r>
              <a:rPr lang="en-US" sz="2600" dirty="0" err="1" smtClean="0"/>
              <a:t>các</a:t>
            </a:r>
            <a:r>
              <a:rPr lang="en-US" sz="2600" dirty="0" smtClean="0"/>
              <a:t> </a:t>
            </a:r>
            <a:r>
              <a:rPr lang="en-US" sz="2600" dirty="0" err="1" smtClean="0"/>
              <a:t>dấu</a:t>
            </a:r>
            <a:r>
              <a:rPr lang="en-US" sz="2600" dirty="0" smtClean="0"/>
              <a:t> </a:t>
            </a:r>
            <a:r>
              <a:rPr lang="en-US" sz="2600" dirty="0" err="1" smtClean="0"/>
              <a:t>hiệu</a:t>
            </a:r>
            <a:r>
              <a:rPr lang="en-US" sz="2600" dirty="0" smtClean="0"/>
              <a:t> </a:t>
            </a:r>
            <a:r>
              <a:rPr lang="en-US" sz="2600" dirty="0" err="1" smtClean="0"/>
              <a:t>nghi</a:t>
            </a:r>
            <a:r>
              <a:rPr lang="en-US" sz="2600" dirty="0" smtClean="0"/>
              <a:t> </a:t>
            </a:r>
            <a:r>
              <a:rPr lang="en-US" sz="2600" dirty="0" err="1" smtClean="0"/>
              <a:t>bệnh</a:t>
            </a:r>
            <a:r>
              <a:rPr lang="en-US" sz="2600" dirty="0" smtClean="0"/>
              <a:t> </a:t>
            </a:r>
            <a:r>
              <a:rPr lang="en-US" sz="2600" dirty="0" err="1" smtClean="0"/>
              <a:t>của</a:t>
            </a:r>
            <a:r>
              <a:rPr lang="en-US" sz="2600" dirty="0" smtClean="0"/>
              <a:t> HS </a:t>
            </a:r>
            <a:r>
              <a:rPr lang="en-US" sz="2600" dirty="0" err="1" smtClean="0"/>
              <a:t>thật</a:t>
            </a:r>
            <a:r>
              <a:rPr lang="en-US" sz="2600" dirty="0" smtClean="0"/>
              <a:t> </a:t>
            </a:r>
            <a:r>
              <a:rPr lang="en-US" sz="2600" dirty="0" err="1" smtClean="0"/>
              <a:t>kỹ</a:t>
            </a:r>
            <a:r>
              <a:rPr lang="en-US" sz="2600" dirty="0" smtClean="0"/>
              <a:t>, </a:t>
            </a:r>
            <a:r>
              <a:rPr lang="en-US" sz="2600" dirty="0" err="1" smtClean="0"/>
              <a:t>thường</a:t>
            </a:r>
            <a:r>
              <a:rPr lang="en-US" sz="2600" dirty="0" smtClean="0"/>
              <a:t> </a:t>
            </a:r>
            <a:r>
              <a:rPr lang="en-US" sz="2600" dirty="0" err="1" smtClean="0"/>
              <a:t>xuyên</a:t>
            </a:r>
            <a:r>
              <a:rPr lang="en-US" sz="2600" dirty="0" smtClean="0"/>
              <a:t> </a:t>
            </a:r>
            <a:r>
              <a:rPr lang="en-US" sz="2600" dirty="0" err="1" smtClean="0"/>
              <a:t>trong</a:t>
            </a:r>
            <a:r>
              <a:rPr lang="en-US" sz="2600" dirty="0" smtClean="0"/>
              <a:t> </a:t>
            </a:r>
            <a:r>
              <a:rPr lang="en-US" sz="2600" dirty="0" err="1" smtClean="0"/>
              <a:t>giờ</a:t>
            </a:r>
            <a:r>
              <a:rPr lang="en-US" sz="2600" dirty="0" smtClean="0"/>
              <a:t> </a:t>
            </a:r>
            <a:r>
              <a:rPr lang="en-US" sz="2600" dirty="0" err="1" smtClean="0"/>
              <a:t>học</a:t>
            </a:r>
            <a:r>
              <a:rPr lang="en-US" sz="2600" dirty="0" smtClean="0"/>
              <a:t>, </a:t>
            </a:r>
            <a:r>
              <a:rPr lang="en-US" sz="2600" dirty="0" err="1" smtClean="0"/>
              <a:t>giờ</a:t>
            </a:r>
            <a:r>
              <a:rPr lang="en-US" sz="2600" dirty="0" smtClean="0"/>
              <a:t> </a:t>
            </a:r>
            <a:r>
              <a:rPr lang="en-US" sz="2600" dirty="0" err="1" smtClean="0"/>
              <a:t>ăn</a:t>
            </a:r>
            <a:r>
              <a:rPr lang="en-US" sz="2600" dirty="0" smtClean="0"/>
              <a:t>, </a:t>
            </a:r>
            <a:r>
              <a:rPr lang="en-US" sz="2600" dirty="0" err="1" smtClean="0"/>
              <a:t>giờ</a:t>
            </a:r>
            <a:r>
              <a:rPr lang="en-US" sz="2600" dirty="0" smtClean="0"/>
              <a:t> </a:t>
            </a:r>
            <a:r>
              <a:rPr lang="en-US" sz="2600" dirty="0" err="1" smtClean="0"/>
              <a:t>ngủ</a:t>
            </a:r>
            <a:r>
              <a:rPr lang="en-US" sz="2600" dirty="0" smtClean="0"/>
              <a:t> </a:t>
            </a:r>
            <a:r>
              <a:rPr lang="en-US" sz="2600" dirty="0" err="1" smtClean="0"/>
              <a:t>trưa</a:t>
            </a:r>
            <a:endParaRPr lang="en-US" sz="2600" dirty="0" smtClean="0"/>
          </a:p>
          <a:p>
            <a:pPr marL="0" indent="0">
              <a:buNone/>
            </a:pPr>
            <a:r>
              <a:rPr lang="en-US" sz="2600" dirty="0" smtClean="0"/>
              <a:t>- </a:t>
            </a:r>
            <a:r>
              <a:rPr lang="en-US" sz="2600" dirty="0" err="1" smtClean="0"/>
              <a:t>lớp</a:t>
            </a:r>
            <a:r>
              <a:rPr lang="en-US" sz="2600" dirty="0" smtClean="0"/>
              <a:t> </a:t>
            </a:r>
            <a:r>
              <a:rPr lang="en-US" sz="2600" dirty="0" err="1" smtClean="0"/>
              <a:t>có</a:t>
            </a:r>
            <a:r>
              <a:rPr lang="en-US" sz="2600" dirty="0" smtClean="0"/>
              <a:t> </a:t>
            </a:r>
            <a:r>
              <a:rPr lang="en-US" sz="2600" dirty="0" err="1" smtClean="0"/>
              <a:t>ca</a:t>
            </a:r>
            <a:r>
              <a:rPr lang="en-US" sz="2600" dirty="0" smtClean="0"/>
              <a:t> </a:t>
            </a:r>
            <a:r>
              <a:rPr lang="en-US" sz="2600" dirty="0" err="1" smtClean="0"/>
              <a:t>bệnh</a:t>
            </a:r>
            <a:r>
              <a:rPr lang="en-US" sz="2600" dirty="0" smtClean="0"/>
              <a:t>: GV, BM, </a:t>
            </a:r>
            <a:r>
              <a:rPr lang="en-US" sz="2600" dirty="0" err="1" smtClean="0"/>
              <a:t>giám</a:t>
            </a:r>
            <a:r>
              <a:rPr lang="en-US" sz="2600" dirty="0" smtClean="0"/>
              <a:t> </a:t>
            </a:r>
            <a:r>
              <a:rPr lang="en-US" sz="2600" dirty="0" err="1" smtClean="0"/>
              <a:t>thị</a:t>
            </a:r>
            <a:r>
              <a:rPr lang="en-US" sz="2600" dirty="0" smtClean="0"/>
              <a:t>, NVYT </a:t>
            </a:r>
            <a:r>
              <a:rPr lang="en-US" sz="2600" dirty="0" err="1" smtClean="0"/>
              <a:t>trực</a:t>
            </a:r>
            <a:r>
              <a:rPr lang="en-US" sz="2600" dirty="0" smtClean="0"/>
              <a:t> </a:t>
            </a:r>
            <a:r>
              <a:rPr lang="en-US" sz="2600" dirty="0" err="1" smtClean="0"/>
              <a:t>tiếp</a:t>
            </a:r>
            <a:r>
              <a:rPr lang="en-US" sz="2600" dirty="0" smtClean="0"/>
              <a:t> </a:t>
            </a:r>
            <a:r>
              <a:rPr lang="en-US" sz="2600" dirty="0" err="1" smtClean="0"/>
              <a:t>theo</a:t>
            </a:r>
            <a:r>
              <a:rPr lang="en-US" sz="2600" dirty="0" smtClean="0"/>
              <a:t> </a:t>
            </a:r>
            <a:r>
              <a:rPr lang="en-US" sz="2600" dirty="0" err="1" smtClean="0"/>
              <a:t>dõi</a:t>
            </a:r>
            <a:endParaRPr lang="en-US" sz="2600" dirty="0"/>
          </a:p>
          <a:p>
            <a:pPr>
              <a:buFontTx/>
              <a:buChar char="-"/>
            </a:pPr>
            <a:r>
              <a:rPr lang="en-US" sz="2600" dirty="0" err="1" smtClean="0"/>
              <a:t>các</a:t>
            </a:r>
            <a:r>
              <a:rPr lang="en-US" sz="2600" dirty="0" smtClean="0"/>
              <a:t> </a:t>
            </a:r>
            <a:r>
              <a:rPr lang="en-US" sz="2600" dirty="0" err="1" smtClean="0"/>
              <a:t>lớp</a:t>
            </a:r>
            <a:r>
              <a:rPr lang="en-US" sz="2600" dirty="0" smtClean="0"/>
              <a:t> </a:t>
            </a:r>
            <a:r>
              <a:rPr lang="en-US" sz="2600" dirty="0" err="1" smtClean="0"/>
              <a:t>khác</a:t>
            </a:r>
            <a:r>
              <a:rPr lang="en-US" sz="2600" dirty="0" smtClean="0"/>
              <a:t>: GV, BM, </a:t>
            </a:r>
            <a:r>
              <a:rPr lang="en-US" sz="2600" dirty="0" err="1"/>
              <a:t>giám</a:t>
            </a:r>
            <a:r>
              <a:rPr lang="en-US" sz="2600" dirty="0"/>
              <a:t> </a:t>
            </a:r>
            <a:r>
              <a:rPr lang="en-US" sz="2600" dirty="0" err="1"/>
              <a:t>thị</a:t>
            </a:r>
            <a:endParaRPr lang="en-US" sz="2600" dirty="0" smtClean="0"/>
          </a:p>
          <a:p>
            <a:pPr>
              <a:buFontTx/>
              <a:buChar char="-"/>
            </a:pPr>
            <a:r>
              <a:rPr lang="en-US" sz="2600" dirty="0" smtClean="0"/>
              <a:t>MN: </a:t>
            </a:r>
            <a:r>
              <a:rPr lang="en-US" sz="2600" dirty="0" err="1" smtClean="0"/>
              <a:t>Sàng</a:t>
            </a:r>
            <a:r>
              <a:rPr lang="en-US" sz="2600" dirty="0" smtClean="0"/>
              <a:t> </a:t>
            </a:r>
            <a:r>
              <a:rPr lang="en-US" sz="2600" dirty="0" err="1" smtClean="0"/>
              <a:t>lọc</a:t>
            </a:r>
            <a:r>
              <a:rPr lang="en-US" sz="2600" dirty="0" smtClean="0"/>
              <a:t>, </a:t>
            </a:r>
            <a:r>
              <a:rPr lang="en-US" sz="2600" dirty="0" err="1" smtClean="0"/>
              <a:t>hỏi</a:t>
            </a:r>
            <a:r>
              <a:rPr lang="en-US" sz="2600" dirty="0" smtClean="0"/>
              <a:t> </a:t>
            </a:r>
            <a:r>
              <a:rPr lang="en-US" sz="2600" dirty="0" err="1" smtClean="0"/>
              <a:t>phụ</a:t>
            </a:r>
            <a:r>
              <a:rPr lang="en-US" sz="2600" dirty="0" smtClean="0"/>
              <a:t> </a:t>
            </a:r>
            <a:r>
              <a:rPr lang="en-US" sz="2600" dirty="0" err="1" smtClean="0"/>
              <a:t>huynh</a:t>
            </a:r>
            <a:r>
              <a:rPr lang="en-US" sz="2600" dirty="0" smtClean="0"/>
              <a:t> </a:t>
            </a:r>
            <a:r>
              <a:rPr lang="en-US" sz="2600" dirty="0" err="1" smtClean="0"/>
              <a:t>tình</a:t>
            </a:r>
            <a:r>
              <a:rPr lang="en-US" sz="2600" dirty="0" smtClean="0"/>
              <a:t> </a:t>
            </a:r>
            <a:r>
              <a:rPr lang="en-US" sz="2600" dirty="0" err="1" smtClean="0"/>
              <a:t>trạng</a:t>
            </a:r>
            <a:r>
              <a:rPr lang="en-US" sz="2600" dirty="0" smtClean="0"/>
              <a:t> </a:t>
            </a:r>
            <a:r>
              <a:rPr lang="en-US" sz="2600" dirty="0" err="1" smtClean="0"/>
              <a:t>sáng</a:t>
            </a:r>
            <a:r>
              <a:rPr lang="en-US" sz="2600" dirty="0" smtClean="0"/>
              <a:t> nay </a:t>
            </a:r>
            <a:r>
              <a:rPr lang="en-US" sz="2600" dirty="0" err="1" smtClean="0"/>
              <a:t>của</a:t>
            </a:r>
            <a:r>
              <a:rPr lang="en-US" sz="2600" dirty="0" smtClean="0"/>
              <a:t> </a:t>
            </a:r>
            <a:r>
              <a:rPr lang="en-US" sz="2600" dirty="0" err="1" smtClean="0"/>
              <a:t>trẻ</a:t>
            </a:r>
            <a:r>
              <a:rPr lang="en-US" sz="2600" dirty="0" smtClean="0"/>
              <a:t> </a:t>
            </a:r>
            <a:r>
              <a:rPr lang="en-US" sz="2600" dirty="0" err="1" smtClean="0"/>
              <a:t>trước</a:t>
            </a:r>
            <a:r>
              <a:rPr lang="en-US" sz="2600" dirty="0" smtClean="0"/>
              <a:t> </a:t>
            </a:r>
            <a:r>
              <a:rPr lang="en-US" sz="2600" dirty="0" err="1" smtClean="0"/>
              <a:t>khi</a:t>
            </a:r>
            <a:r>
              <a:rPr lang="en-US" sz="2600" dirty="0" smtClean="0"/>
              <a:t> </a:t>
            </a:r>
            <a:r>
              <a:rPr lang="en-US" sz="2600" dirty="0" err="1" smtClean="0"/>
              <a:t>nhận</a:t>
            </a:r>
            <a:r>
              <a:rPr lang="en-US" sz="2600" dirty="0" smtClean="0"/>
              <a:t> </a:t>
            </a:r>
            <a:r>
              <a:rPr lang="en-US" sz="2600" dirty="0" err="1" smtClean="0"/>
              <a:t>vào</a:t>
            </a:r>
            <a:r>
              <a:rPr lang="en-US" sz="2600" dirty="0" smtClean="0"/>
              <a:t> </a:t>
            </a:r>
            <a:r>
              <a:rPr lang="en-US" sz="2600" dirty="0" err="1" smtClean="0"/>
              <a:t>lớp</a:t>
            </a:r>
            <a:r>
              <a:rPr lang="en-US" sz="2600" dirty="0" smtClean="0"/>
              <a:t>: </a:t>
            </a:r>
            <a:r>
              <a:rPr lang="en-US" sz="2600" dirty="0"/>
              <a:t>GV, BM, </a:t>
            </a:r>
            <a:r>
              <a:rPr lang="en-US" sz="2600" dirty="0" smtClean="0"/>
              <a:t>NVYT</a:t>
            </a:r>
          </a:p>
          <a:p>
            <a:pPr>
              <a:buFontTx/>
              <a:buChar char="-"/>
            </a:pPr>
            <a:r>
              <a:rPr lang="en-US" sz="2600" dirty="0" smtClean="0"/>
              <a:t>Cho HS/</a:t>
            </a:r>
            <a:r>
              <a:rPr lang="en-US" sz="2600" dirty="0" err="1" smtClean="0"/>
              <a:t>trẻ</a:t>
            </a:r>
            <a:r>
              <a:rPr lang="en-US" sz="2600" dirty="0" smtClean="0"/>
              <a:t> </a:t>
            </a:r>
            <a:r>
              <a:rPr lang="en-US" sz="2600" dirty="0" err="1" smtClean="0"/>
              <a:t>bệnh</a:t>
            </a:r>
            <a:r>
              <a:rPr lang="en-US" sz="2600" dirty="0" smtClean="0"/>
              <a:t> </a:t>
            </a:r>
            <a:r>
              <a:rPr lang="en-US" sz="2600" dirty="0" err="1" smtClean="0"/>
              <a:t>nghỉ</a:t>
            </a:r>
            <a:r>
              <a:rPr lang="en-US" sz="2600" dirty="0" smtClean="0"/>
              <a:t> </a:t>
            </a:r>
            <a:r>
              <a:rPr lang="en-US" sz="2600" smtClean="0"/>
              <a:t>học</a:t>
            </a:r>
            <a:endParaRPr lang="en-US" sz="2600" dirty="0" smtClean="0"/>
          </a:p>
          <a:p>
            <a:pPr>
              <a:buFontTx/>
              <a:buChar char="-"/>
            </a:pPr>
            <a:r>
              <a:rPr lang="en-US" sz="2600" dirty="0" err="1" smtClean="0"/>
              <a:t>Báo</a:t>
            </a:r>
            <a:r>
              <a:rPr lang="en-US" sz="2600" dirty="0" smtClean="0"/>
              <a:t> </a:t>
            </a:r>
            <a:r>
              <a:rPr lang="en-US" sz="2600" dirty="0" err="1" smtClean="0"/>
              <a:t>cáo</a:t>
            </a:r>
            <a:r>
              <a:rPr lang="en-US" sz="2600" dirty="0" smtClean="0"/>
              <a:t> </a:t>
            </a:r>
            <a:r>
              <a:rPr lang="en-US" sz="2600" dirty="0" err="1" smtClean="0"/>
              <a:t>ngay</a:t>
            </a:r>
            <a:r>
              <a:rPr lang="en-US" sz="2600" dirty="0" smtClean="0"/>
              <a:t> </a:t>
            </a:r>
            <a:r>
              <a:rPr lang="en-US" sz="2600" dirty="0" err="1" smtClean="0"/>
              <a:t>cho</a:t>
            </a:r>
            <a:r>
              <a:rPr lang="en-US" sz="2600" dirty="0" smtClean="0"/>
              <a:t> </a:t>
            </a:r>
            <a:r>
              <a:rPr lang="en-US" sz="2600" dirty="0" err="1" smtClean="0"/>
              <a:t>trạm</a:t>
            </a:r>
            <a:r>
              <a:rPr lang="en-US" sz="2600" dirty="0" smtClean="0"/>
              <a:t> y </a:t>
            </a:r>
            <a:r>
              <a:rPr lang="en-US" sz="2600" dirty="0" err="1" smtClean="0"/>
              <a:t>tế</a:t>
            </a:r>
            <a:endParaRPr lang="en-US" sz="2600" dirty="0" smtClean="0"/>
          </a:p>
          <a:p>
            <a:pPr>
              <a:buFont typeface="Wingdings" pitchFamily="2" charset="2"/>
              <a:buChar char="Ø"/>
            </a:pPr>
            <a:r>
              <a:rPr lang="en-US" sz="2600" dirty="0" err="1" smtClean="0"/>
              <a:t>Cập</a:t>
            </a:r>
            <a:r>
              <a:rPr lang="en-US" sz="2600" dirty="0" smtClean="0"/>
              <a:t> </a:t>
            </a:r>
            <a:r>
              <a:rPr lang="en-US" sz="2600" dirty="0" err="1" smtClean="0"/>
              <a:t>nhật</a:t>
            </a:r>
            <a:r>
              <a:rPr lang="en-US" sz="2600" dirty="0" smtClean="0"/>
              <a:t> </a:t>
            </a:r>
            <a:r>
              <a:rPr lang="en-US" sz="2600" dirty="0" err="1" smtClean="0"/>
              <a:t>vào</a:t>
            </a:r>
            <a:r>
              <a:rPr lang="en-US" sz="2600" dirty="0" smtClean="0"/>
              <a:t> </a:t>
            </a:r>
            <a:r>
              <a:rPr lang="en-US" sz="2600" dirty="0" err="1" smtClean="0"/>
              <a:t>sổ</a:t>
            </a:r>
            <a:r>
              <a:rPr lang="en-US" sz="2600" dirty="0" smtClean="0"/>
              <a:t> </a:t>
            </a:r>
            <a:r>
              <a:rPr lang="en-US" sz="2600" dirty="0" err="1" smtClean="0"/>
              <a:t>theo</a:t>
            </a:r>
            <a:r>
              <a:rPr lang="en-US" sz="2600" dirty="0" smtClean="0"/>
              <a:t> </a:t>
            </a:r>
            <a:r>
              <a:rPr lang="en-US" sz="2600" dirty="0" err="1" smtClean="0"/>
              <a:t>dõi</a:t>
            </a:r>
            <a:r>
              <a:rPr lang="en-US" sz="2600" dirty="0" smtClean="0"/>
              <a:t> </a:t>
            </a:r>
            <a:r>
              <a:rPr lang="en-US" sz="2600" dirty="0" err="1" smtClean="0"/>
              <a:t>chung</a:t>
            </a:r>
            <a:r>
              <a:rPr lang="en-US" sz="2600" dirty="0" smtClean="0"/>
              <a:t>: NVYT</a:t>
            </a:r>
          </a:p>
          <a:p>
            <a:pPr>
              <a:buFont typeface="Wingdings" pitchFamily="2" charset="2"/>
              <a:buChar char="Ø"/>
            </a:pPr>
            <a:r>
              <a:rPr lang="en-US" sz="2600" dirty="0" err="1" smtClean="0"/>
              <a:t>Báo</a:t>
            </a:r>
            <a:r>
              <a:rPr lang="en-US" sz="2600" dirty="0" smtClean="0"/>
              <a:t> </a:t>
            </a:r>
            <a:r>
              <a:rPr lang="en-US" sz="2600" dirty="0" err="1" smtClean="0"/>
              <a:t>cáo</a:t>
            </a:r>
            <a:r>
              <a:rPr lang="en-US" sz="2600" dirty="0" smtClean="0"/>
              <a:t> </a:t>
            </a:r>
            <a:r>
              <a:rPr lang="en-US" sz="2600" dirty="0" err="1" smtClean="0"/>
              <a:t>cho</a:t>
            </a:r>
            <a:r>
              <a:rPr lang="en-US" sz="2600" dirty="0" smtClean="0"/>
              <a:t> </a:t>
            </a:r>
            <a:r>
              <a:rPr lang="en-US" sz="2600" dirty="0" err="1" smtClean="0"/>
              <a:t>Trạm</a:t>
            </a:r>
            <a:r>
              <a:rPr lang="en-US" sz="2600" dirty="0" smtClean="0"/>
              <a:t> y </a:t>
            </a:r>
            <a:r>
              <a:rPr lang="en-US" sz="2600" dirty="0" err="1" smtClean="0"/>
              <a:t>tế</a:t>
            </a:r>
            <a:r>
              <a:rPr lang="en-US" sz="2600" dirty="0" smtClean="0"/>
              <a:t> </a:t>
            </a:r>
            <a:r>
              <a:rPr lang="en-US" sz="2600" dirty="0" err="1" smtClean="0"/>
              <a:t>theo</a:t>
            </a:r>
            <a:r>
              <a:rPr lang="en-US" sz="2600" dirty="0" smtClean="0"/>
              <a:t> </a:t>
            </a:r>
            <a:r>
              <a:rPr lang="en-US" sz="2600" dirty="0" err="1" smtClean="0"/>
              <a:t>mẫu</a:t>
            </a:r>
            <a:r>
              <a:rPr lang="en-US" sz="2600" dirty="0" smtClean="0"/>
              <a:t>: NVYT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76598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0" t="22745" r="38233" b="5265"/>
          <a:stretch/>
        </p:blipFill>
        <p:spPr bwMode="auto">
          <a:xfrm>
            <a:off x="990600" y="152400"/>
            <a:ext cx="7239000" cy="501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390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0"/>
            <a:ext cx="6934200" cy="742951"/>
          </a:xfrm>
        </p:spPr>
        <p:txBody>
          <a:bodyPr/>
          <a:lstStyle/>
          <a:p>
            <a:r>
              <a:rPr lang="en-US" dirty="0" err="1" smtClean="0"/>
              <a:t>Vệ</a:t>
            </a:r>
            <a:r>
              <a:rPr lang="en-US" dirty="0" smtClean="0"/>
              <a:t> </a:t>
            </a:r>
            <a:r>
              <a:rPr lang="en-US" dirty="0" err="1" smtClean="0"/>
              <a:t>sinh</a:t>
            </a:r>
            <a:r>
              <a:rPr lang="en-US" dirty="0" smtClean="0"/>
              <a:t> </a:t>
            </a:r>
            <a:r>
              <a:rPr lang="en-US" dirty="0" err="1" smtClean="0"/>
              <a:t>cá</a:t>
            </a:r>
            <a:r>
              <a:rPr lang="en-US" dirty="0" smtClean="0"/>
              <a:t> </a:t>
            </a:r>
            <a:r>
              <a:rPr lang="en-US" dirty="0" err="1" smtClean="0"/>
              <a:t>nhân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0201876"/>
              </p:ext>
            </p:extLst>
          </p:nvPr>
        </p:nvGraphicFramePr>
        <p:xfrm>
          <a:off x="228600" y="819150"/>
          <a:ext cx="876300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8639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2"/>
          <p:cNvSpPr>
            <a:spLocks noGrp="1"/>
          </p:cNvSpPr>
          <p:nvPr>
            <p:ph type="title"/>
          </p:nvPr>
        </p:nvSpPr>
        <p:spPr bwMode="auto">
          <a:xfrm>
            <a:off x="468313" y="195263"/>
            <a:ext cx="8229600" cy="4286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sz="3600" dirty="0" smtClean="0">
                <a:solidFill>
                  <a:srgbClr val="0070C0"/>
                </a:solidFill>
                <a:latin typeface="+mn-lt"/>
              </a:rPr>
              <a:t>R</a:t>
            </a:r>
            <a:r>
              <a:rPr lang="en-US" sz="3600" cap="none" dirty="0" smtClean="0">
                <a:solidFill>
                  <a:srgbClr val="0070C0"/>
                </a:solidFill>
                <a:latin typeface="+mn-lt"/>
              </a:rPr>
              <a:t>ỬA TAY ĐÚNG CÁCH</a:t>
            </a:r>
            <a:endParaRPr lang="vi-VN" sz="3600" cap="none" dirty="0" smtClean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TTYTDP TP.HCM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0BBB1-929E-4F4F-A62F-62413E2CAB83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628650"/>
            <a:ext cx="20764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93689" y="844154"/>
            <a:ext cx="5534025" cy="4308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200" dirty="0">
                <a:latin typeface="Arial" pitchFamily="34" charset="0"/>
                <a:cs typeface="Arial" pitchFamily="34" charset="0"/>
              </a:rPr>
              <a:t>1. Làm ướt 2 bàn tay</a:t>
            </a:r>
            <a:endParaRPr lang="vi-VN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851" y="1660922"/>
            <a:ext cx="5534025" cy="4308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200" dirty="0">
                <a:latin typeface="Arial" pitchFamily="34" charset="0"/>
                <a:cs typeface="Arial" pitchFamily="34" charset="0"/>
              </a:rPr>
              <a:t>2. Lấy xà phòng</a:t>
            </a:r>
            <a:endParaRPr lang="vi-VN" sz="2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3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1650087"/>
            <a:ext cx="2076450" cy="883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2628900"/>
            <a:ext cx="1143000" cy="853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23850" y="2678906"/>
            <a:ext cx="5543550" cy="11079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2200" dirty="0">
                <a:latin typeface="Arial" pitchFamily="34" charset="0"/>
                <a:cs typeface="Arial" pitchFamily="34" charset="0"/>
              </a:rPr>
              <a:t>3. Chà xát kỹ 2 lòng bàn tay, lưng bàn tay và các ngón tay với xà phòng trong 10 – 15 giây</a:t>
            </a:r>
            <a:endParaRPr lang="vi-VN" sz="2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33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10400" y="2628900"/>
            <a:ext cx="106203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3601" y="3657601"/>
            <a:ext cx="2147887" cy="964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23851" y="3911204"/>
            <a:ext cx="5534025" cy="4308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200" dirty="0">
                <a:latin typeface="Arial" pitchFamily="34" charset="0"/>
                <a:cs typeface="Arial" pitchFamily="34" charset="0"/>
              </a:rPr>
              <a:t>4. Rửa lại bằng nước sạch; sau đó lau khô</a:t>
            </a:r>
            <a:endParaRPr lang="vi-VN" sz="2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534400" cy="857250"/>
          </a:xfrm>
        </p:spPr>
        <p:txBody>
          <a:bodyPr>
            <a:noAutofit/>
          </a:bodyPr>
          <a:lstStyle/>
          <a:p>
            <a:pPr algn="ctr"/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Hãy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tạo thói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quen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rửa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tay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thường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xuyên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ngày</a:t>
            </a:r>
            <a:endParaRPr lang="en-US" sz="2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Documents and Settings\buihaitrung\Desktop\rua-tay_9-1181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981200" y="1257300"/>
            <a:ext cx="5257800" cy="28575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TTYTDP TP.HCM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0BBB1-929E-4F4F-A62F-62413E2CAB83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3"/>
          <a:srcRect l="36171" r="34049" b="10595"/>
          <a:stretch/>
        </p:blipFill>
        <p:spPr bwMode="auto">
          <a:xfrm>
            <a:off x="533400" y="1047750"/>
            <a:ext cx="2010822" cy="33940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4"/>
          <a:srcRect l="34428" r="34776" b="2325"/>
          <a:stretch/>
        </p:blipFill>
        <p:spPr bwMode="auto">
          <a:xfrm>
            <a:off x="2590800" y="1047750"/>
            <a:ext cx="1828800" cy="33914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69" r="34066"/>
          <a:stretch/>
        </p:blipFill>
        <p:spPr bwMode="auto">
          <a:xfrm>
            <a:off x="4495800" y="1047750"/>
            <a:ext cx="1935678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763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:\Users\user126\Pictures\Hoạt động\ruatay8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00150"/>
            <a:ext cx="2133600" cy="339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user126\Pictures\Hoạt động\ruatay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720" y="1200149"/>
            <a:ext cx="1940560" cy="32188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859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3"/>
          <a:srcRect l="33992" r="34049"/>
          <a:stretch/>
        </p:blipFill>
        <p:spPr bwMode="auto">
          <a:xfrm>
            <a:off x="533400" y="1047750"/>
            <a:ext cx="1929319" cy="33940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4"/>
          <a:srcRect l="34138" r="33903" b="1550"/>
          <a:stretch/>
        </p:blipFill>
        <p:spPr bwMode="auto">
          <a:xfrm>
            <a:off x="2895600" y="1149984"/>
            <a:ext cx="1897380" cy="32861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5"/>
          <a:srcRect l="34283" r="34049"/>
          <a:stretch/>
        </p:blipFill>
        <p:spPr bwMode="auto">
          <a:xfrm>
            <a:off x="5181600" y="1097914"/>
            <a:ext cx="1880235" cy="33381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4544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590550"/>
            <a:ext cx="7696200" cy="1524000"/>
          </a:xfrm>
        </p:spPr>
        <p:txBody>
          <a:bodyPr/>
          <a:lstStyle/>
          <a:p>
            <a:r>
              <a:rPr lang="en-US" dirty="0" err="1" smtClean="0"/>
              <a:t>Vệ</a:t>
            </a:r>
            <a:r>
              <a:rPr lang="en-US" dirty="0" smtClean="0"/>
              <a:t> </a:t>
            </a:r>
            <a:r>
              <a:rPr lang="en-US" dirty="0" err="1" smtClean="0"/>
              <a:t>sinh</a:t>
            </a:r>
            <a:r>
              <a:rPr lang="en-US" dirty="0" smtClean="0"/>
              <a:t>, </a:t>
            </a:r>
            <a:r>
              <a:rPr lang="en-US" dirty="0" err="1" smtClean="0"/>
              <a:t>khử</a:t>
            </a:r>
            <a:r>
              <a:rPr lang="en-US" dirty="0" smtClean="0"/>
              <a:t> </a:t>
            </a:r>
            <a:r>
              <a:rPr lang="en-US" dirty="0" err="1" smtClean="0"/>
              <a:t>khuẩn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vệ</a:t>
            </a:r>
            <a:r>
              <a:rPr lang="en-US" dirty="0" smtClean="0"/>
              <a:t> </a:t>
            </a:r>
            <a:r>
              <a:rPr lang="en-US" dirty="0" err="1" smtClean="0"/>
              <a:t>sinh</a:t>
            </a:r>
            <a:r>
              <a:rPr lang="en-US" dirty="0" smtClean="0"/>
              <a:t> </a:t>
            </a:r>
            <a:r>
              <a:rPr lang="en-US" dirty="0" err="1" smtClean="0"/>
              <a:t>môi</a:t>
            </a:r>
            <a:r>
              <a:rPr lang="en-US" dirty="0" smtClean="0"/>
              <a:t> trường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381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NỘI DUNG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00151"/>
            <a:ext cx="8305800" cy="3394472"/>
          </a:xfrm>
        </p:spPr>
        <p:txBody>
          <a:bodyPr/>
          <a:lstStyle/>
          <a:p>
            <a:r>
              <a:rPr lang="en-US" dirty="0" smtClean="0"/>
              <a:t>Khái niệm </a:t>
            </a:r>
            <a:r>
              <a:rPr lang="en-US" dirty="0" err="1" smtClean="0"/>
              <a:t>về</a:t>
            </a:r>
            <a:r>
              <a:rPr lang="en-US" dirty="0" smtClean="0"/>
              <a:t> BTN</a:t>
            </a:r>
          </a:p>
          <a:p>
            <a:r>
              <a:rPr lang="en-US" dirty="0" smtClean="0"/>
              <a:t>Các hình thức </a:t>
            </a:r>
            <a:r>
              <a:rPr lang="en-US" dirty="0" err="1" smtClean="0"/>
              <a:t>lây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endParaRPr lang="en-US" dirty="0" smtClean="0"/>
          </a:p>
          <a:p>
            <a:r>
              <a:rPr lang="en-US" dirty="0" smtClean="0"/>
              <a:t>Danh mục BTN thường gặp trong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endParaRPr lang="en-US" dirty="0" smtClean="0"/>
          </a:p>
          <a:p>
            <a:r>
              <a:rPr lang="en-US" dirty="0" smtClean="0"/>
              <a:t>Biện pháp kiểm soát BTN trong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endParaRPr lang="en-US" dirty="0" smtClean="0"/>
          </a:p>
          <a:p>
            <a:r>
              <a:rPr lang="en-US" dirty="0" smtClean="0"/>
              <a:t>Quản lý, báo cáo BTN trong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endParaRPr lang="en-US" dirty="0" smtClean="0"/>
          </a:p>
          <a:p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hỏi</a:t>
            </a:r>
            <a:r>
              <a:rPr lang="en-US" dirty="0" smtClean="0"/>
              <a:t> </a:t>
            </a:r>
            <a:r>
              <a:rPr lang="en-US" dirty="0" err="1" smtClean="0"/>
              <a:t>lượng</a:t>
            </a:r>
            <a:r>
              <a:rPr lang="en-US" dirty="0" smtClean="0"/>
              <a:t> </a:t>
            </a:r>
            <a:r>
              <a:rPr lang="en-US" dirty="0" err="1" smtClean="0"/>
              <a:t>giá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77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05979"/>
            <a:ext cx="7010400" cy="536971"/>
          </a:xfrm>
        </p:spPr>
        <p:txBody>
          <a:bodyPr/>
          <a:lstStyle/>
          <a:p>
            <a:r>
              <a:rPr lang="en-US" sz="3200" dirty="0" smtClean="0"/>
              <a:t>Các mức độ vệ sinh, khử khuẩn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0999450"/>
              </p:ext>
            </p:extLst>
          </p:nvPr>
        </p:nvGraphicFramePr>
        <p:xfrm>
          <a:off x="0" y="742950"/>
          <a:ext cx="685800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3882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err="1"/>
              <a:t>Nơi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VS-KK</a:t>
            </a:r>
            <a:r>
              <a:rPr lang="en-US" dirty="0" smtClean="0"/>
              <a:t>?</a:t>
            </a:r>
          </a:p>
          <a:p>
            <a:pPr marL="0" indent="0">
              <a:buNone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bề</a:t>
            </a:r>
            <a:r>
              <a:rPr lang="en-US" dirty="0"/>
              <a:t> </a:t>
            </a:r>
            <a:r>
              <a:rPr lang="en-US" dirty="0" err="1"/>
              <a:t>mặt</a:t>
            </a:r>
            <a:r>
              <a:rPr lang="en-US" dirty="0"/>
              <a:t> </a:t>
            </a:r>
            <a:r>
              <a:rPr lang="en-US" dirty="0" err="1"/>
              <a:t>tiếp</a:t>
            </a:r>
            <a:r>
              <a:rPr lang="en-US" dirty="0"/>
              <a:t> </a:t>
            </a:r>
            <a:r>
              <a:rPr lang="en-US" dirty="0" err="1"/>
              <a:t>xúc</a:t>
            </a:r>
            <a:r>
              <a:rPr lang="en-US" dirty="0"/>
              <a:t>: </a:t>
            </a:r>
            <a:r>
              <a:rPr lang="en-US" dirty="0" err="1"/>
              <a:t>sàn</a:t>
            </a:r>
            <a:r>
              <a:rPr lang="en-US" dirty="0"/>
              <a:t>, </a:t>
            </a:r>
            <a:r>
              <a:rPr lang="en-US" dirty="0" err="1"/>
              <a:t>vách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; </a:t>
            </a: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bàn</a:t>
            </a:r>
            <a:r>
              <a:rPr lang="en-US" dirty="0" smtClean="0"/>
              <a:t> </a:t>
            </a:r>
            <a:r>
              <a:rPr lang="en-US" dirty="0" err="1"/>
              <a:t>ghế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; </a:t>
            </a:r>
            <a:r>
              <a:rPr lang="en-US" dirty="0" err="1"/>
              <a:t>thư</a:t>
            </a:r>
            <a:r>
              <a:rPr lang="en-US" dirty="0"/>
              <a:t> </a:t>
            </a:r>
            <a:r>
              <a:rPr lang="en-US" dirty="0" err="1" smtClean="0"/>
              <a:t>viện</a:t>
            </a:r>
            <a:r>
              <a:rPr lang="en-US" dirty="0"/>
              <a:t>; </a:t>
            </a:r>
            <a:r>
              <a:rPr lang="en-US" dirty="0" err="1"/>
              <a:t>hành</a:t>
            </a:r>
            <a:r>
              <a:rPr lang="en-US" dirty="0"/>
              <a:t> </a:t>
            </a:r>
            <a:r>
              <a:rPr lang="en-US" dirty="0" err="1"/>
              <a:t>lang</a:t>
            </a:r>
            <a:r>
              <a:rPr lang="en-US" dirty="0"/>
              <a:t>;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thang</a:t>
            </a:r>
            <a:r>
              <a:rPr lang="en-US" dirty="0"/>
              <a:t>; </a:t>
            </a:r>
            <a:r>
              <a:rPr lang="en-US" dirty="0" err="1"/>
              <a:t>tay</a:t>
            </a:r>
            <a:r>
              <a:rPr lang="en-US" dirty="0"/>
              <a:t> </a:t>
            </a:r>
            <a:r>
              <a:rPr lang="en-US" dirty="0" err="1"/>
              <a:t>vịn</a:t>
            </a:r>
            <a:r>
              <a:rPr lang="en-US" dirty="0"/>
              <a:t> </a:t>
            </a:r>
            <a:r>
              <a:rPr lang="en-US" dirty="0" err="1"/>
              <a:t>vầu</a:t>
            </a:r>
            <a:r>
              <a:rPr lang="en-US" dirty="0"/>
              <a:t> </a:t>
            </a:r>
            <a:r>
              <a:rPr lang="en-US" dirty="0" err="1"/>
              <a:t>thang</a:t>
            </a:r>
            <a:r>
              <a:rPr lang="en-US" dirty="0"/>
              <a:t>;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vệ</a:t>
            </a:r>
            <a:r>
              <a:rPr lang="en-US" dirty="0"/>
              <a:t> </a:t>
            </a:r>
            <a:r>
              <a:rPr lang="en-US" dirty="0" err="1" smtClean="0"/>
              <a:t>sinh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 </a:t>
            </a:r>
            <a:r>
              <a:rPr lang="en-US" dirty="0" err="1"/>
              <a:t>khử</a:t>
            </a:r>
            <a:r>
              <a:rPr lang="en-US" dirty="0"/>
              <a:t> </a:t>
            </a:r>
            <a:r>
              <a:rPr lang="en-US" dirty="0" err="1"/>
              <a:t>khuẩn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ngày</a:t>
            </a:r>
            <a:r>
              <a:rPr lang="en-US" dirty="0"/>
              <a:t>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3400" y="1657350"/>
            <a:ext cx="7924800" cy="1524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05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05979"/>
            <a:ext cx="7696200" cy="917971"/>
          </a:xfrm>
        </p:spPr>
        <p:txBody>
          <a:bodyPr/>
          <a:lstStyle/>
          <a:p>
            <a:r>
              <a:rPr lang="en-US" sz="3200" dirty="0" err="1" smtClean="0"/>
              <a:t>Nhận</a:t>
            </a:r>
            <a:r>
              <a:rPr lang="en-US" sz="3200" dirty="0" smtClean="0"/>
              <a:t> </a:t>
            </a:r>
            <a:r>
              <a:rPr lang="en-US" sz="3200" dirty="0" err="1" smtClean="0"/>
              <a:t>xét</a:t>
            </a:r>
            <a:r>
              <a:rPr lang="en-US" sz="3200" dirty="0" smtClean="0"/>
              <a:t> </a:t>
            </a:r>
            <a:r>
              <a:rPr lang="en-US" sz="3200" dirty="0" err="1" smtClean="0"/>
              <a:t>về</a:t>
            </a:r>
            <a:r>
              <a:rPr lang="en-US" sz="3200" dirty="0" smtClean="0"/>
              <a:t> </a:t>
            </a:r>
            <a:r>
              <a:rPr lang="en-US" sz="3200" dirty="0" err="1" smtClean="0"/>
              <a:t>vệ</a:t>
            </a:r>
            <a:r>
              <a:rPr lang="en-US" sz="3200" dirty="0" smtClean="0"/>
              <a:t> sinh </a:t>
            </a:r>
            <a:r>
              <a:rPr lang="en-US" sz="3200" dirty="0" err="1" smtClean="0"/>
              <a:t>khử</a:t>
            </a:r>
            <a:r>
              <a:rPr lang="en-US" sz="3200" dirty="0" smtClean="0"/>
              <a:t> </a:t>
            </a:r>
            <a:r>
              <a:rPr lang="en-US" sz="3200" dirty="0" err="1" smtClean="0"/>
              <a:t>khuẩn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71550"/>
            <a:ext cx="8534400" cy="3733800"/>
          </a:xfrm>
        </p:spPr>
        <p:txBody>
          <a:bodyPr>
            <a:noAutofit/>
          </a:bodyPr>
          <a:lstStyle/>
          <a:p>
            <a:r>
              <a:rPr lang="en-US" sz="2400" dirty="0" smtClean="0"/>
              <a:t>Tất cả các bề mặt xung </a:t>
            </a:r>
            <a:r>
              <a:rPr lang="en-US" sz="2400" dirty="0" err="1" smtClean="0"/>
              <a:t>quanh</a:t>
            </a:r>
            <a:r>
              <a:rPr lang="en-US" sz="2400" dirty="0" smtClean="0"/>
              <a:t> </a:t>
            </a:r>
            <a:r>
              <a:rPr lang="en-US" sz="2400" dirty="0" err="1" smtClean="0"/>
              <a:t>đều</a:t>
            </a:r>
            <a:r>
              <a:rPr lang="en-US" sz="2400" dirty="0" smtClean="0"/>
              <a:t> có nguy cơ lây nhiễm tác nhân gây bệnh</a:t>
            </a:r>
          </a:p>
          <a:p>
            <a:r>
              <a:rPr lang="en-US" sz="2400" dirty="0" smtClean="0"/>
              <a:t>Cần thực hiện vệ sinh hàng ngày để loại bỏ các mầm bệnh nếu có</a:t>
            </a:r>
          </a:p>
          <a:p>
            <a:r>
              <a:rPr lang="en-US" sz="2400" dirty="0" smtClean="0"/>
              <a:t>Khi có BN cần tăng tần suất vệ sinh, khử khuẩn để loại trừ mầm bệnh</a:t>
            </a:r>
          </a:p>
          <a:p>
            <a:r>
              <a:rPr lang="en-US" sz="2400" dirty="0" smtClean="0"/>
              <a:t>Vệ sinh môi trường luôn phải song song với </a:t>
            </a:r>
            <a:r>
              <a:rPr lang="en-US" sz="2400" dirty="0" smtClean="0">
                <a:solidFill>
                  <a:schemeClr val="tx1"/>
                </a:solidFill>
              </a:rPr>
              <a:t>hạn chế sự </a:t>
            </a:r>
            <a:r>
              <a:rPr lang="en-US" sz="2400" dirty="0" smtClean="0"/>
              <a:t>xuất hiện của người bệnh tại trường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4" t="14000" r="20749" b="12740"/>
          <a:stretch/>
        </p:blipFill>
        <p:spPr bwMode="auto">
          <a:xfrm>
            <a:off x="152401" y="133350"/>
            <a:ext cx="8839199" cy="497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653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Làm sạch hàng ngày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343400" cy="339447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Bằng xà phòng &amp; các chất lau sàn</a:t>
            </a:r>
          </a:p>
          <a:p>
            <a:r>
              <a:rPr lang="en-US" sz="2400" dirty="0" smtClean="0"/>
              <a:t>Không có tác dụng diệt khuẩn</a:t>
            </a:r>
          </a:p>
          <a:p>
            <a:r>
              <a:rPr lang="en-US" sz="2400" dirty="0" smtClean="0"/>
              <a:t>Không dùng để thay thế hóa chất diệt khuẩn khi có nhu cầu</a:t>
            </a:r>
            <a:endParaRPr lang="en-US" sz="2400" dirty="0"/>
          </a:p>
        </p:txBody>
      </p:sp>
      <p:pic>
        <p:nvPicPr>
          <p:cNvPr id="5" name="Picture 2" descr="IMG_1337 su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352550"/>
            <a:ext cx="2518756" cy="223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Khử khuẩn cuối tuần</a:t>
            </a:r>
            <a:endParaRPr lang="en-US" dirty="0"/>
          </a:p>
        </p:txBody>
      </p:sp>
      <p:pic>
        <p:nvPicPr>
          <p:cNvPr id="5" name="Picture 2" descr="IMG_1341sua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762000" y="1200150"/>
            <a:ext cx="2542441" cy="3394075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200151"/>
            <a:ext cx="4800600" cy="236219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Thực hiện khi kết thúc 1 tuần dạy và học</a:t>
            </a:r>
          </a:p>
          <a:p>
            <a:r>
              <a:rPr lang="en-US" sz="2400" dirty="0" smtClean="0"/>
              <a:t>Sử dụng thêm nước javel trong khi làm vệ sinh trường lớp</a:t>
            </a:r>
          </a:p>
          <a:p>
            <a:r>
              <a:rPr lang="en-US" sz="2400" dirty="0" smtClean="0"/>
              <a:t>Ngâm rửa các đồ chơi của trẻ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Khử khuẩn khi có chỉ định của y tế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Khi có ca bệnh lây qua tiếp xúc: tay chân miệng, thủy đậu, quai bị, cúm</a:t>
            </a:r>
          </a:p>
          <a:p>
            <a:r>
              <a:rPr lang="en-US" sz="2400" dirty="0" smtClean="0"/>
              <a:t>Hóa chất khử khuẩn: TYT cấp</a:t>
            </a:r>
          </a:p>
          <a:p>
            <a:r>
              <a:rPr lang="en-US" sz="2400" dirty="0" smtClean="0"/>
              <a:t>Tần suất &amp; thời gian: TYT hướng dẫn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Lưu ý: khi phát hiện BN trong trường phải báo cáo cho TYT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9550"/>
            <a:ext cx="8139111" cy="5143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sz="3600" cap="none" dirty="0" smtClean="0">
                <a:solidFill>
                  <a:srgbClr val="0070C0"/>
                </a:solidFill>
              </a:rPr>
              <a:t>Khử khuẩn vật dụng, đồ chơi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200" y="1047750"/>
            <a:ext cx="4572000" cy="2743200"/>
          </a:xfrm>
          <a:noFill/>
        </p:spPr>
        <p:txBody>
          <a:bodyPr>
            <a:normAutofit fontScale="92500"/>
          </a:bodyPr>
          <a:lstStyle/>
          <a:p>
            <a:pPr eaLnBrk="1" hangingPunct="1"/>
            <a:r>
              <a:rPr lang="en-US" sz="2800" dirty="0" smtClean="0">
                <a:solidFill>
                  <a:srgbClr val="00B050"/>
                </a:solidFill>
              </a:rPr>
              <a:t>Rửa sạch đồ chơi trước khi ngâm dung dịch khử khuẩn</a:t>
            </a:r>
          </a:p>
          <a:p>
            <a:pPr eaLnBrk="1" hangingPunct="1"/>
            <a:r>
              <a:rPr lang="en-US" sz="2800" dirty="0" smtClean="0">
                <a:solidFill>
                  <a:srgbClr val="00B050"/>
                </a:solidFill>
              </a:rPr>
              <a:t>Ngâm dung dịch khử khuẩn 30 phút</a:t>
            </a:r>
          </a:p>
          <a:p>
            <a:pPr eaLnBrk="1" hangingPunct="1"/>
            <a:r>
              <a:rPr lang="en-US" sz="2800" dirty="0" smtClean="0">
                <a:solidFill>
                  <a:srgbClr val="00B050"/>
                </a:solidFill>
              </a:rPr>
              <a:t>Rửa lại bằng nước sạch</a:t>
            </a:r>
          </a:p>
          <a:p>
            <a:pPr eaLnBrk="1" hangingPunct="1"/>
            <a:r>
              <a:rPr lang="en-US" sz="2800" dirty="0" smtClean="0">
                <a:solidFill>
                  <a:srgbClr val="00B050"/>
                </a:solidFill>
              </a:rPr>
              <a:t>Phơi khô</a:t>
            </a:r>
          </a:p>
        </p:txBody>
      </p:sp>
      <p:pic>
        <p:nvPicPr>
          <p:cNvPr id="34820" name="Picture 6" descr="DSC0064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00600" y="742950"/>
            <a:ext cx="4038600" cy="19812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4821" name="Picture 7" descr="Hình ảnh19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tretch>
            <a:fillRect/>
          </a:stretch>
        </p:blipFill>
        <p:spPr>
          <a:xfrm>
            <a:off x="4800600" y="2800350"/>
            <a:ext cx="4038600" cy="2209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82625" y="4774406"/>
            <a:ext cx="1450975" cy="3429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TTYTDP TP.HCM</a:t>
            </a:r>
            <a:endParaRPr lang="en-US" dirty="0"/>
          </a:p>
        </p:txBody>
      </p:sp>
      <p:sp>
        <p:nvSpPr>
          <p:cNvPr id="34822" name="TextBox 5"/>
          <p:cNvSpPr txBox="1">
            <a:spLocks noChangeArrowheads="1"/>
          </p:cNvSpPr>
          <p:nvPr/>
        </p:nvSpPr>
        <p:spPr bwMode="auto">
          <a:xfrm>
            <a:off x="3581400" y="3714750"/>
            <a:ext cx="1143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1600" dirty="0" smtClean="0"/>
              <a:t>Hình </a:t>
            </a:r>
            <a:r>
              <a:rPr lang="en-US" sz="1600" dirty="0"/>
              <a:t>ảnh từ </a:t>
            </a:r>
            <a:r>
              <a:rPr lang="en-US" sz="1600" dirty="0" smtClean="0"/>
              <a:t>TTYT </a:t>
            </a:r>
            <a:r>
              <a:rPr lang="en-US" sz="1600" dirty="0"/>
              <a:t>Tân </a:t>
            </a:r>
            <a:r>
              <a:rPr lang="en-US" sz="1600" dirty="0" smtClean="0"/>
              <a:t>Bình</a:t>
            </a:r>
            <a:endParaRPr lang="vi-VN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080375" cy="64293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>
              <a:defRPr/>
            </a:pPr>
            <a:r>
              <a:rPr lang="en-US" sz="3000" cap="none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Sử dụng 2 xô trong lau chùi bề mặt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7188" y="1071563"/>
            <a:ext cx="4862512" cy="3862387"/>
          </a:xfrm>
          <a:noFill/>
        </p:spPr>
        <p:txBody>
          <a:bodyPr>
            <a:normAutofit fontScale="62500" lnSpcReduction="20000"/>
          </a:bodyPr>
          <a:lstStyle/>
          <a:p>
            <a:pPr eaLnBrk="1" hangingPunct="1">
              <a:lnSpc>
                <a:spcPct val="120000"/>
              </a:lnSpc>
            </a:pPr>
            <a:r>
              <a:rPr lang="en-US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1 xô dung dịch khử khuẩn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1 xô nước để xả bẩn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Làm sạch bề mặt trước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Nhúng ướt đẫm khăn trong dung dịch khử khuẩn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Lau ướt các bề mặt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Xả sạch khi khăn bẩn hoặc bị khô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Nhúng lại vào dung dịch khử trùng và lau tiếp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Lau lại bằng nước sạch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Lau khô.</a:t>
            </a:r>
          </a:p>
        </p:txBody>
      </p:sp>
      <p:pic>
        <p:nvPicPr>
          <p:cNvPr id="35844" name="Picture 5" descr="2 xo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57800" y="895350"/>
            <a:ext cx="3505200" cy="254317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1">
              <a:defRPr/>
            </a:pPr>
            <a:fld id="{20760A41-E972-4C0D-A3F3-984DF9667F3C}" type="slidenum">
              <a:rPr lang="en-US" smtClean="0"/>
              <a:pPr lvl="1">
                <a:defRPr/>
              </a:pPr>
              <a:t>38</a:t>
            </a:fld>
            <a:endParaRPr lang="en-US">
              <a:latin typeface="+mn-lt"/>
            </a:endParaRPr>
          </a:p>
        </p:txBody>
      </p:sp>
      <p:sp>
        <p:nvSpPr>
          <p:cNvPr id="35845" name="TextBox 4"/>
          <p:cNvSpPr txBox="1">
            <a:spLocks noChangeArrowheads="1"/>
          </p:cNvSpPr>
          <p:nvPr/>
        </p:nvSpPr>
        <p:spPr bwMode="auto">
          <a:xfrm>
            <a:off x="4114801" y="3581400"/>
            <a:ext cx="47148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600" dirty="0"/>
              <a:t>(Hình ảnh từ TTYTDP TPHCM)</a:t>
            </a:r>
            <a:endParaRPr lang="vi-VN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Vệ sinh môi trường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6200" y="895350"/>
            <a:ext cx="8991600" cy="3699273"/>
          </a:xfrm>
        </p:spPr>
        <p:txBody>
          <a:bodyPr/>
          <a:lstStyle/>
          <a:p>
            <a:pPr marL="287338" indent="-287338"/>
            <a:r>
              <a:rPr lang="es-ES" dirty="0" smtClean="0"/>
              <a:t>Đảm bảo trong ngoài lớp, xung quanh trường sạch sẽ</a:t>
            </a:r>
          </a:p>
          <a:p>
            <a:r>
              <a:rPr lang="en-US" dirty="0" smtClean="0"/>
              <a:t>Loại </a:t>
            </a:r>
            <a:r>
              <a:rPr lang="en-US" dirty="0"/>
              <a:t>trừ nơi muỗi sinh sản</a:t>
            </a:r>
          </a:p>
          <a:p>
            <a:r>
              <a:rPr lang="es-ES" sz="2400" dirty="0" smtClean="0"/>
              <a:t>Hàng </a:t>
            </a:r>
            <a:r>
              <a:rPr lang="es-ES" sz="2400" dirty="0"/>
              <a:t>ngày </a:t>
            </a:r>
            <a:r>
              <a:rPr lang="es-ES" sz="2400" dirty="0" smtClean="0"/>
              <a:t>thu gom, </a:t>
            </a:r>
            <a:r>
              <a:rPr lang="es-ES" sz="2400" dirty="0"/>
              <a:t>hủy </a:t>
            </a:r>
            <a:r>
              <a:rPr lang="es-ES" sz="2400" dirty="0" smtClean="0"/>
              <a:t>rác, các </a:t>
            </a:r>
            <a:r>
              <a:rPr lang="es-ES" sz="2400" dirty="0"/>
              <a:t>vật phế thải có khả năng đọng </a:t>
            </a:r>
            <a:r>
              <a:rPr lang="es-ES" sz="2400" dirty="0" smtClean="0"/>
              <a:t>nước -&gt; Thực hiện? </a:t>
            </a:r>
          </a:p>
          <a:p>
            <a:r>
              <a:rPr lang="es-ES" sz="2400" dirty="0" smtClean="0"/>
              <a:t>Hàng </a:t>
            </a:r>
            <a:r>
              <a:rPr lang="es-ES" sz="2400" dirty="0"/>
              <a:t>tuần t</a:t>
            </a:r>
            <a:r>
              <a:rPr lang="es-ES" sz="2400" dirty="0" smtClean="0"/>
              <a:t>ổ </a:t>
            </a:r>
            <a:r>
              <a:rPr lang="es-ES" sz="2400" dirty="0"/>
              <a:t>chức tổng vệ sinh môi </a:t>
            </a:r>
            <a:r>
              <a:rPr lang="es-ES" sz="2400" dirty="0" smtClean="0"/>
              <a:t>trường</a:t>
            </a:r>
          </a:p>
          <a:p>
            <a:r>
              <a:rPr lang="es-ES" sz="2400" dirty="0" smtClean="0"/>
              <a:t>Phân công người </a:t>
            </a:r>
            <a:r>
              <a:rPr lang="es-ES" sz="2400" dirty="0"/>
              <a:t>kiểm tra phát hiện </a:t>
            </a:r>
            <a:r>
              <a:rPr lang="es-ES" sz="2400" dirty="0" smtClean="0"/>
              <a:t>những nơi</a:t>
            </a:r>
          </a:p>
          <a:p>
            <a:pPr marL="0" indent="0">
              <a:buNone/>
            </a:pPr>
            <a:r>
              <a:rPr lang="es-ES" sz="2400" dirty="0" smtClean="0"/>
              <a:t>có nguy cơ đọng nước, người dọn dẹp vệ sinh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3118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 smtClean="0"/>
              <a:t>Khái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niệm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bệnh</a:t>
            </a:r>
            <a:r>
              <a:rPr lang="en-US" altLang="en-US" dirty="0" smtClean="0"/>
              <a:t> </a:t>
            </a:r>
            <a:r>
              <a:rPr lang="en-US" altLang="en-US" dirty="0"/>
              <a:t>truyền nhiễm</a:t>
            </a:r>
            <a:endParaRPr lang="en-US" dirty="0"/>
          </a:p>
        </p:txBody>
      </p:sp>
      <p:pic>
        <p:nvPicPr>
          <p:cNvPr id="4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428750"/>
            <a:ext cx="4942000" cy="3394075"/>
          </a:xfrm>
        </p:spPr>
      </p:pic>
      <p:sp>
        <p:nvSpPr>
          <p:cNvPr id="5" name="Rectangle 4"/>
          <p:cNvSpPr/>
          <p:nvPr/>
        </p:nvSpPr>
        <p:spPr>
          <a:xfrm>
            <a:off x="381000" y="1428750"/>
            <a:ext cx="5486400" cy="335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629400" y="1123950"/>
            <a:ext cx="2209800" cy="23622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Bệnh truyền nhiễm là bệnh do các vi sinh vật gây ra, có thể truyền từ người sang người hoặc từ động vật sang người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019925" y="1737115"/>
            <a:ext cx="1428750" cy="25002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58000" y="2305051"/>
            <a:ext cx="762000" cy="26669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94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revent dengue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2400" y="133350"/>
            <a:ext cx="4250833" cy="4384675"/>
          </a:xfrm>
        </p:spPr>
      </p:pic>
      <p:sp>
        <p:nvSpPr>
          <p:cNvPr id="5" name="TextBox 4"/>
          <p:cNvSpPr txBox="1"/>
          <p:nvPr/>
        </p:nvSpPr>
        <p:spPr>
          <a:xfrm>
            <a:off x="4495800" y="209550"/>
            <a:ext cx="464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</a:rPr>
              <a:t>Vệ sinh môi trường: loại trừ nơi muỗi sinh sản</a:t>
            </a:r>
            <a:endParaRPr lang="en-US" sz="2400" dirty="0">
              <a:solidFill>
                <a:srgbClr val="00B050"/>
              </a:solidFill>
            </a:endParaRPr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19600" y="1276350"/>
            <a:ext cx="1909167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Content Placeholder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1660" y="1170467"/>
            <a:ext cx="1909167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Tiêm</a:t>
            </a:r>
            <a:r>
              <a:rPr lang="en-US" dirty="0" smtClean="0"/>
              <a:t> </a:t>
            </a:r>
            <a:r>
              <a:rPr lang="en-US" dirty="0" err="1" smtClean="0"/>
              <a:t>chủng</a:t>
            </a:r>
            <a:r>
              <a:rPr lang="en-US" dirty="0" smtClean="0"/>
              <a:t> </a:t>
            </a:r>
            <a:r>
              <a:rPr lang="en-US" dirty="0" err="1" smtClean="0"/>
              <a:t>phòng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28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1732"/>
            <a:ext cx="8203868" cy="588818"/>
          </a:xfrm>
        </p:spPr>
        <p:txBody>
          <a:bodyPr/>
          <a:lstStyle/>
          <a:p>
            <a:r>
              <a:rPr lang="en-US" dirty="0" smtClean="0"/>
              <a:t>Lịch tiêm chủng cho trẻ em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8724171"/>
              </p:ext>
            </p:extLst>
          </p:nvPr>
        </p:nvGraphicFramePr>
        <p:xfrm>
          <a:off x="76204" y="590550"/>
          <a:ext cx="8991596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75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167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1675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1675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1675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1675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1675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81675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81675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898511">
                <a:tc>
                  <a:txBody>
                    <a:bodyPr/>
                    <a:lstStyle/>
                    <a:p>
                      <a:r>
                        <a:rPr lang="en-US" dirty="0" smtClean="0"/>
                        <a:t>Vắc</a:t>
                      </a:r>
                      <a:r>
                        <a:rPr lang="en-US" baseline="0" dirty="0" smtClean="0"/>
                        <a:t> xin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Sơ</a:t>
                      </a:r>
                      <a:r>
                        <a:rPr lang="en-US" baseline="0" dirty="0" smtClean="0"/>
                        <a:t> sinh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tháng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tháng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tháng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 tháng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 tháng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 tháng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 tháng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3089">
                <a:tc>
                  <a:txBody>
                    <a:bodyPr/>
                    <a:lstStyle/>
                    <a:p>
                      <a:r>
                        <a:rPr lang="en-US" dirty="0" smtClean="0"/>
                        <a:t>Lao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9405">
                <a:tc>
                  <a:txBody>
                    <a:bodyPr/>
                    <a:lstStyle/>
                    <a:p>
                      <a:r>
                        <a:rPr lang="en-US" dirty="0" smtClean="0"/>
                        <a:t>Viêm</a:t>
                      </a:r>
                      <a:r>
                        <a:rPr lang="en-US" baseline="0" dirty="0" smtClean="0"/>
                        <a:t> gan B đơn giá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28958">
                <a:tc>
                  <a:txBody>
                    <a:bodyPr/>
                    <a:lstStyle/>
                    <a:p>
                      <a:r>
                        <a:rPr lang="en-US" dirty="0" smtClean="0"/>
                        <a:t>BH – UV – HG – VGB - HiB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9405">
                <a:tc>
                  <a:txBody>
                    <a:bodyPr/>
                    <a:lstStyle/>
                    <a:p>
                      <a:r>
                        <a:rPr lang="en-US" dirty="0" smtClean="0"/>
                        <a:t>Bại</a:t>
                      </a:r>
                      <a:r>
                        <a:rPr lang="en-US" baseline="0" dirty="0" smtClean="0"/>
                        <a:t> liệt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9405">
                <a:tc>
                  <a:txBody>
                    <a:bodyPr/>
                    <a:lstStyle/>
                    <a:p>
                      <a:r>
                        <a:rPr lang="en-US" dirty="0" smtClean="0"/>
                        <a:t>Sởi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9405">
                <a:tc>
                  <a:txBody>
                    <a:bodyPr/>
                    <a:lstStyle/>
                    <a:p>
                      <a:r>
                        <a:rPr lang="en-US" dirty="0" smtClean="0"/>
                        <a:t>Rubella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59405">
                <a:tc>
                  <a:txBody>
                    <a:bodyPr/>
                    <a:lstStyle/>
                    <a:p>
                      <a:r>
                        <a:rPr lang="en-US" dirty="0" smtClean="0"/>
                        <a:t>BH – UV – HG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9405">
                <a:tc>
                  <a:txBody>
                    <a:bodyPr/>
                    <a:lstStyle/>
                    <a:p>
                      <a:r>
                        <a:rPr lang="en-US" dirty="0" smtClean="0"/>
                        <a:t>Viêm</a:t>
                      </a:r>
                      <a:r>
                        <a:rPr lang="en-US" baseline="0" dirty="0" smtClean="0"/>
                        <a:t> não Nhật Bản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9" name="Content Placeholder 3"/>
          <p:cNvSpPr txBox="1">
            <a:spLocks/>
          </p:cNvSpPr>
          <p:nvPr/>
        </p:nvSpPr>
        <p:spPr bwMode="auto">
          <a:xfrm>
            <a:off x="2667000" y="1504950"/>
            <a:ext cx="533400" cy="304800"/>
          </a:xfrm>
          <a:prstGeom prst="rect">
            <a:avLst/>
          </a:prstGeom>
          <a:solidFill>
            <a:srgbClr val="D0D8E8"/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en-US" dirty="0" smtClean="0">
                <a:solidFill>
                  <a:schemeClr val="tx1"/>
                </a:solidFill>
              </a:rPr>
              <a:t>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Content Placeholder 3"/>
          <p:cNvSpPr txBox="1">
            <a:spLocks/>
          </p:cNvSpPr>
          <p:nvPr/>
        </p:nvSpPr>
        <p:spPr bwMode="auto">
          <a:xfrm>
            <a:off x="3505200" y="2495550"/>
            <a:ext cx="533400" cy="304800"/>
          </a:xfrm>
          <a:prstGeom prst="rect">
            <a:avLst/>
          </a:prstGeom>
          <a:solidFill>
            <a:srgbClr val="D0D8E8"/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en-US" dirty="0" smtClean="0">
                <a:solidFill>
                  <a:schemeClr val="tx1"/>
                </a:solidFill>
              </a:rPr>
              <a:t>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Content Placeholder 3"/>
          <p:cNvSpPr txBox="1">
            <a:spLocks/>
          </p:cNvSpPr>
          <p:nvPr/>
        </p:nvSpPr>
        <p:spPr bwMode="auto">
          <a:xfrm>
            <a:off x="4267200" y="2495550"/>
            <a:ext cx="533400" cy="304800"/>
          </a:xfrm>
          <a:prstGeom prst="rect">
            <a:avLst/>
          </a:prstGeom>
          <a:solidFill>
            <a:srgbClr val="D0D8E8"/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en-US" dirty="0" smtClean="0">
                <a:solidFill>
                  <a:schemeClr val="tx1"/>
                </a:solidFill>
              </a:rPr>
              <a:t>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Content Placeholder 3"/>
          <p:cNvSpPr txBox="1">
            <a:spLocks/>
          </p:cNvSpPr>
          <p:nvPr/>
        </p:nvSpPr>
        <p:spPr bwMode="auto">
          <a:xfrm>
            <a:off x="5105400" y="2495550"/>
            <a:ext cx="533400" cy="304800"/>
          </a:xfrm>
          <a:prstGeom prst="rect">
            <a:avLst/>
          </a:prstGeom>
          <a:solidFill>
            <a:srgbClr val="D0D8E8"/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en-US" dirty="0" smtClean="0">
                <a:solidFill>
                  <a:schemeClr val="tx1"/>
                </a:solidFill>
              </a:rPr>
              <a:t>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Content Placeholder 3"/>
          <p:cNvSpPr txBox="1">
            <a:spLocks/>
          </p:cNvSpPr>
          <p:nvPr/>
        </p:nvSpPr>
        <p:spPr bwMode="auto">
          <a:xfrm>
            <a:off x="6781800" y="3333750"/>
            <a:ext cx="533400" cy="304800"/>
          </a:xfrm>
          <a:prstGeom prst="rect">
            <a:avLst/>
          </a:prstGeom>
          <a:solidFill>
            <a:srgbClr val="D0D8E8"/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en-US" dirty="0" smtClean="0">
                <a:solidFill>
                  <a:schemeClr val="tx1"/>
                </a:solidFill>
              </a:rPr>
              <a:t>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Content Placeholder 3"/>
          <p:cNvSpPr txBox="1">
            <a:spLocks/>
          </p:cNvSpPr>
          <p:nvPr/>
        </p:nvSpPr>
        <p:spPr bwMode="auto">
          <a:xfrm>
            <a:off x="8382000" y="3333750"/>
            <a:ext cx="533400" cy="304800"/>
          </a:xfrm>
          <a:prstGeom prst="rect">
            <a:avLst/>
          </a:prstGeom>
          <a:solidFill>
            <a:srgbClr val="D0D8E8"/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en-US" dirty="0" smtClean="0">
                <a:solidFill>
                  <a:schemeClr val="tx1"/>
                </a:solidFill>
              </a:rPr>
              <a:t>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Content Placeholder 3"/>
          <p:cNvSpPr txBox="1">
            <a:spLocks/>
          </p:cNvSpPr>
          <p:nvPr/>
        </p:nvSpPr>
        <p:spPr bwMode="auto">
          <a:xfrm>
            <a:off x="8382000" y="4095750"/>
            <a:ext cx="533400" cy="304800"/>
          </a:xfrm>
          <a:prstGeom prst="rect">
            <a:avLst/>
          </a:prstGeom>
          <a:solidFill>
            <a:srgbClr val="D0D8E8"/>
          </a:solidFill>
          <a:ln w="25400" cap="flat" cmpd="sng" algn="ctr">
            <a:noFill/>
            <a:prstDash val="solid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en-US" dirty="0" smtClean="0">
                <a:solidFill>
                  <a:schemeClr val="tx1"/>
                </a:solidFill>
              </a:rPr>
              <a:t>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Content Placeholder 3"/>
          <p:cNvSpPr txBox="1">
            <a:spLocks/>
          </p:cNvSpPr>
          <p:nvPr/>
        </p:nvSpPr>
        <p:spPr bwMode="auto">
          <a:xfrm>
            <a:off x="2667000" y="2038350"/>
            <a:ext cx="533400" cy="304800"/>
          </a:xfrm>
          <a:prstGeom prst="rect">
            <a:avLst/>
          </a:prstGeom>
          <a:solidFill>
            <a:srgbClr val="E9EDF4"/>
          </a:solidFill>
          <a:ln w="25400" cap="flat" cmpd="sng" algn="ctr">
            <a:noFill/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en-US" dirty="0" smtClean="0">
                <a:solidFill>
                  <a:schemeClr val="tx1"/>
                </a:solidFill>
              </a:rPr>
              <a:t>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Content Placeholder 3"/>
          <p:cNvSpPr txBox="1">
            <a:spLocks/>
          </p:cNvSpPr>
          <p:nvPr/>
        </p:nvSpPr>
        <p:spPr bwMode="auto">
          <a:xfrm>
            <a:off x="3505200" y="3028950"/>
            <a:ext cx="533400" cy="304800"/>
          </a:xfrm>
          <a:prstGeom prst="rect">
            <a:avLst/>
          </a:prstGeom>
          <a:solidFill>
            <a:srgbClr val="E9EDF4"/>
          </a:solidFill>
          <a:ln w="25400" cap="flat" cmpd="sng" algn="ctr">
            <a:noFill/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en-US" dirty="0" smtClean="0">
                <a:solidFill>
                  <a:schemeClr val="tx1"/>
                </a:solidFill>
              </a:rPr>
              <a:t>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Content Placeholder 3"/>
          <p:cNvSpPr txBox="1">
            <a:spLocks/>
          </p:cNvSpPr>
          <p:nvPr/>
        </p:nvSpPr>
        <p:spPr bwMode="auto">
          <a:xfrm>
            <a:off x="4267200" y="3028950"/>
            <a:ext cx="533400" cy="304800"/>
          </a:xfrm>
          <a:prstGeom prst="rect">
            <a:avLst/>
          </a:prstGeom>
          <a:solidFill>
            <a:srgbClr val="E9EDF4"/>
          </a:solidFill>
          <a:ln w="25400" cap="flat" cmpd="sng" algn="ctr">
            <a:noFill/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en-US" dirty="0" smtClean="0">
                <a:solidFill>
                  <a:schemeClr val="tx1"/>
                </a:solidFill>
              </a:rPr>
              <a:t>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Content Placeholder 3"/>
          <p:cNvSpPr txBox="1">
            <a:spLocks/>
          </p:cNvSpPr>
          <p:nvPr/>
        </p:nvSpPr>
        <p:spPr bwMode="auto">
          <a:xfrm>
            <a:off x="5105400" y="3028950"/>
            <a:ext cx="533400" cy="304800"/>
          </a:xfrm>
          <a:prstGeom prst="rect">
            <a:avLst/>
          </a:prstGeom>
          <a:solidFill>
            <a:srgbClr val="E9EDF4"/>
          </a:solidFill>
          <a:ln w="25400" cap="flat" cmpd="sng" algn="ctr">
            <a:noFill/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en-US" dirty="0" smtClean="0">
                <a:solidFill>
                  <a:schemeClr val="tx1"/>
                </a:solidFill>
              </a:rPr>
              <a:t>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Content Placeholder 3"/>
          <p:cNvSpPr txBox="1">
            <a:spLocks/>
          </p:cNvSpPr>
          <p:nvPr/>
        </p:nvSpPr>
        <p:spPr bwMode="auto">
          <a:xfrm>
            <a:off x="5943600" y="3028950"/>
            <a:ext cx="533400" cy="304800"/>
          </a:xfrm>
          <a:prstGeom prst="rect">
            <a:avLst/>
          </a:prstGeom>
          <a:solidFill>
            <a:srgbClr val="E9EDF4"/>
          </a:solidFill>
          <a:ln w="25400" cap="flat" cmpd="sng" algn="ctr">
            <a:noFill/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en-US" dirty="0" smtClean="0">
                <a:solidFill>
                  <a:schemeClr val="tx1"/>
                </a:solidFill>
              </a:rPr>
              <a:t>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Content Placeholder 3"/>
          <p:cNvSpPr txBox="1">
            <a:spLocks/>
          </p:cNvSpPr>
          <p:nvPr/>
        </p:nvSpPr>
        <p:spPr bwMode="auto">
          <a:xfrm>
            <a:off x="8394370" y="3714750"/>
            <a:ext cx="533400" cy="304800"/>
          </a:xfrm>
          <a:prstGeom prst="rect">
            <a:avLst/>
          </a:prstGeom>
          <a:solidFill>
            <a:srgbClr val="E9EDF4"/>
          </a:solidFill>
          <a:ln w="25400" cap="flat" cmpd="sng" algn="ctr">
            <a:noFill/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en-US" dirty="0" smtClean="0">
                <a:solidFill>
                  <a:schemeClr val="tx1"/>
                </a:solidFill>
              </a:rPr>
              <a:t>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Content Placeholder 3"/>
          <p:cNvSpPr txBox="1">
            <a:spLocks/>
          </p:cNvSpPr>
          <p:nvPr/>
        </p:nvSpPr>
        <p:spPr bwMode="auto">
          <a:xfrm>
            <a:off x="7467600" y="4416136"/>
            <a:ext cx="685800" cy="304800"/>
          </a:xfrm>
          <a:prstGeom prst="rect">
            <a:avLst/>
          </a:prstGeom>
          <a:solidFill>
            <a:srgbClr val="E9EDF4"/>
          </a:solidFill>
          <a:ln w="25400" cap="flat" cmpd="sng" algn="ctr">
            <a:noFill/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en-US" dirty="0" smtClean="0">
                <a:solidFill>
                  <a:schemeClr val="tx1"/>
                </a:solidFill>
              </a:rPr>
              <a:t>xx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38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Lịch tiêm chủng cho trẻ em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0744057"/>
              </p:ext>
            </p:extLst>
          </p:nvPr>
        </p:nvGraphicFramePr>
        <p:xfrm>
          <a:off x="457200" y="742950"/>
          <a:ext cx="82296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7940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Truyền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323459"/>
              </p:ext>
            </p:extLst>
          </p:nvPr>
        </p:nvGraphicFramePr>
        <p:xfrm>
          <a:off x="1219200" y="1200150"/>
          <a:ext cx="82296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loud 4"/>
          <p:cNvSpPr/>
          <p:nvPr/>
        </p:nvSpPr>
        <p:spPr>
          <a:xfrm>
            <a:off x="152400" y="2114550"/>
            <a:ext cx="3124200" cy="22860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Nội dung truyền thông cần súc tích, dễ hiểu, phù hợp với nhu cầu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26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Một số nội dung truyền thông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0694324"/>
              </p:ext>
            </p:extLst>
          </p:nvPr>
        </p:nvGraphicFramePr>
        <p:xfrm>
          <a:off x="228600" y="971550"/>
          <a:ext cx="87630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609600" y="4248150"/>
            <a:ext cx="2672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truyền</a:t>
            </a:r>
            <a:r>
              <a:rPr lang="en-US" dirty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40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373" y="0"/>
            <a:ext cx="8229600" cy="5905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Báo cáo BTN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5523620"/>
              </p:ext>
            </p:extLst>
          </p:nvPr>
        </p:nvGraphicFramePr>
        <p:xfrm>
          <a:off x="259772" y="590550"/>
          <a:ext cx="8731827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8904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05979"/>
            <a:ext cx="7010400" cy="857250"/>
          </a:xfrm>
        </p:spPr>
        <p:txBody>
          <a:bodyPr/>
          <a:lstStyle/>
          <a:p>
            <a:r>
              <a:rPr lang="en-US" sz="2800" dirty="0" smtClean="0"/>
              <a:t>Danh mục </a:t>
            </a:r>
            <a:br>
              <a:rPr lang="en-US" sz="2800" dirty="0" smtClean="0"/>
            </a:br>
            <a:r>
              <a:rPr lang="en-US" sz="2800" dirty="0" smtClean="0"/>
              <a:t>BTN quản lý trong trường học</a:t>
            </a: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6" t="21175" r="7285" b="9669"/>
          <a:stretch/>
        </p:blipFill>
        <p:spPr bwMode="auto">
          <a:xfrm>
            <a:off x="544286" y="1200150"/>
            <a:ext cx="8382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677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50"/>
            <a:ext cx="8229600" cy="838199"/>
          </a:xfrm>
        </p:spPr>
        <p:txBody>
          <a:bodyPr/>
          <a:lstStyle/>
          <a:p>
            <a:r>
              <a:rPr lang="en-US" sz="3200" dirty="0"/>
              <a:t>Danh mục </a:t>
            </a:r>
            <a:br>
              <a:rPr lang="en-US" sz="3200" dirty="0"/>
            </a:br>
            <a:r>
              <a:rPr lang="en-US" sz="3200" dirty="0"/>
              <a:t>BTN quản lý trong trường học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" t="21266" r="6615" b="29204"/>
          <a:stretch/>
        </p:blipFill>
        <p:spPr bwMode="auto">
          <a:xfrm>
            <a:off x="457199" y="1885950"/>
            <a:ext cx="8458201" cy="2909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0" t="56172" r="6805" b="30473"/>
          <a:stretch/>
        </p:blipFill>
        <p:spPr bwMode="auto">
          <a:xfrm>
            <a:off x="457199" y="1136444"/>
            <a:ext cx="8458201" cy="82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610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/>
              <a:t>Danh mục </a:t>
            </a:r>
            <a:br>
              <a:rPr lang="en-US" sz="3000" dirty="0"/>
            </a:br>
            <a:r>
              <a:rPr lang="en-US" sz="3000" dirty="0"/>
              <a:t>BTN quản lý trong trường học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3" t="22565" r="6524" b="28297"/>
          <a:stretch/>
        </p:blipFill>
        <p:spPr bwMode="auto">
          <a:xfrm>
            <a:off x="457200" y="1885950"/>
            <a:ext cx="8458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0" t="56172" r="6805" b="30473"/>
          <a:stretch/>
        </p:blipFill>
        <p:spPr bwMode="auto">
          <a:xfrm>
            <a:off x="457199" y="1123950"/>
            <a:ext cx="8458201" cy="82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07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69900" y="114300"/>
            <a:ext cx="8229600" cy="514350"/>
          </a:xfrm>
        </p:spPr>
        <p:txBody>
          <a:bodyPr/>
          <a:lstStyle/>
          <a:p>
            <a:r>
              <a:rPr lang="en-US" altLang="en-US" sz="4000" b="1" dirty="0" smtClean="0"/>
              <a:t>Bệnh truyền nhiễm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5B3887D-B23D-49B3-91DC-2ABF3E01C669}" type="datetime1">
              <a:rPr lang="en-US" smtClean="0"/>
              <a:pPr>
                <a:defRPr/>
              </a:pPr>
              <a:t>20-08-19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TTYTDP TPHCM</a:t>
            </a:r>
            <a:endParaRPr lang="en-US"/>
          </a:p>
        </p:txBody>
      </p:sp>
      <p:sp>
        <p:nvSpPr>
          <p:cNvPr id="922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831C35BD-DDE8-4826-8508-1F159D540915}" type="slidenum">
              <a:rPr lang="en-US" altLang="vi-VN" smtClean="0">
                <a:solidFill>
                  <a:schemeClr val="bg1"/>
                </a:solidFill>
              </a:rPr>
              <a:pPr eaLnBrk="1" hangingPunct="1"/>
              <a:t>5</a:t>
            </a:fld>
            <a:endParaRPr lang="en-US" altLang="vi-VN" smtClean="0">
              <a:solidFill>
                <a:schemeClr val="bg1"/>
              </a:solidFill>
            </a:endParaRPr>
          </a:p>
        </p:txBody>
      </p:sp>
      <p:sp>
        <p:nvSpPr>
          <p:cNvPr id="9222" name="TextBox 55"/>
          <p:cNvSpPr txBox="1">
            <a:spLocks noChangeArrowheads="1"/>
          </p:cNvSpPr>
          <p:nvPr/>
        </p:nvSpPr>
        <p:spPr bwMode="auto">
          <a:xfrm>
            <a:off x="6858000" y="1200150"/>
            <a:ext cx="30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vi-VN" altLang="en-US"/>
          </a:p>
        </p:txBody>
      </p:sp>
      <p:sp>
        <p:nvSpPr>
          <p:cNvPr id="9224" name="TextBox 1"/>
          <p:cNvSpPr txBox="1">
            <a:spLocks noChangeArrowheads="1"/>
          </p:cNvSpPr>
          <p:nvPr/>
        </p:nvSpPr>
        <p:spPr bwMode="auto">
          <a:xfrm>
            <a:off x="381000" y="1044044"/>
            <a:ext cx="8534400" cy="2746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36353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11200" indent="-34766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3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en-US" sz="2600" dirty="0"/>
              <a:t>Biểu hiện lâm sàng rất đặc trưng cho mỗi loại bệnh </a:t>
            </a:r>
          </a:p>
          <a:p>
            <a:pPr lvl="1" eaLnBrk="1" hangingPunct="1">
              <a:spcBef>
                <a:spcPts val="3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altLang="en-US" sz="2400" dirty="0">
                <a:solidFill>
                  <a:srgbClr val="13089C"/>
                </a:solidFill>
              </a:rPr>
              <a:t>Dấu hiệu và triệu chứng bệnh</a:t>
            </a:r>
          </a:p>
          <a:p>
            <a:pPr lvl="1" eaLnBrk="1" hangingPunct="1">
              <a:spcBef>
                <a:spcPts val="3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altLang="en-US" sz="2400" dirty="0">
                <a:solidFill>
                  <a:srgbClr val="13089C"/>
                </a:solidFill>
              </a:rPr>
              <a:t>Có nhiều thể bệnh: không triệu chứng đến nhẹ, vừa, nặng &amp; rất nặng có thể dẫn đến tử vong</a:t>
            </a:r>
          </a:p>
          <a:p>
            <a:pPr eaLnBrk="1" hangingPunct="1">
              <a:spcBef>
                <a:spcPts val="3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en-US" sz="2600" dirty="0"/>
              <a:t>Tính lây bệnh: có thể lây truyền từ người bệnh sang người khỏe mạnh dẫn đến nguy cơ bộc phát dịch</a:t>
            </a:r>
            <a:endParaRPr lang="vi-VN" altLang="en-US" sz="2600" dirty="0"/>
          </a:p>
        </p:txBody>
      </p:sp>
      <p:sp>
        <p:nvSpPr>
          <p:cNvPr id="50" name="Rectangle 49"/>
          <p:cNvSpPr/>
          <p:nvPr/>
        </p:nvSpPr>
        <p:spPr>
          <a:xfrm>
            <a:off x="5943600" y="2952750"/>
            <a:ext cx="1752600" cy="381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838200" y="3333750"/>
            <a:ext cx="2667000" cy="381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7467600" y="3333750"/>
            <a:ext cx="685800" cy="381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6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Hướng dẫn biểu mẫu theo dõi quản lý, báo cáo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43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29139" r="23728" b="9678"/>
          <a:stretch/>
        </p:blipFill>
        <p:spPr bwMode="auto">
          <a:xfrm>
            <a:off x="152400" y="133350"/>
            <a:ext cx="8991600" cy="4953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304800" y="4400550"/>
            <a:ext cx="8382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04800" y="4705350"/>
            <a:ext cx="990600" cy="152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04800" y="4933950"/>
            <a:ext cx="7620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8534400" y="742950"/>
            <a:ext cx="5334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50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33350"/>
            <a:ext cx="7391400" cy="457200"/>
          </a:xfrm>
        </p:spPr>
        <p:txBody>
          <a:bodyPr/>
          <a:lstStyle/>
          <a:p>
            <a:r>
              <a:rPr lang="en-US" sz="3000" dirty="0" smtClean="0"/>
              <a:t>Sổ theo dõi học sinh bệnh hàng ngày</a:t>
            </a:r>
            <a:endParaRPr lang="en-US" sz="3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" t="24113" r="14740" b="9955"/>
          <a:stretch/>
        </p:blipFill>
        <p:spPr bwMode="auto">
          <a:xfrm>
            <a:off x="152400" y="666750"/>
            <a:ext cx="89916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939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Lưu</a:t>
            </a:r>
            <a:r>
              <a:rPr lang="en-US" dirty="0" smtClean="0"/>
              <a:t> ý </a:t>
            </a:r>
            <a:r>
              <a:rPr lang="en-US" dirty="0" err="1" smtClean="0"/>
              <a:t>Cột</a:t>
            </a:r>
            <a:r>
              <a:rPr lang="en-US" dirty="0" smtClean="0"/>
              <a:t> 10 bắt buộc phải ghi </a:t>
            </a:r>
            <a:r>
              <a:rPr lang="en-US" dirty="0" err="1" smtClean="0"/>
              <a:t>đầy</a:t>
            </a:r>
            <a:r>
              <a:rPr lang="en-US" dirty="0" smtClean="0"/>
              <a:t> </a:t>
            </a:r>
            <a:r>
              <a:rPr lang="en-US" dirty="0" err="1" smtClean="0"/>
              <a:t>đủ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0354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" t="23886" r="29086" b="10909"/>
          <a:stretch/>
        </p:blipFill>
        <p:spPr bwMode="auto">
          <a:xfrm>
            <a:off x="304800" y="1088978"/>
            <a:ext cx="8686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62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Mẫu báo cáo ổ dịch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Báo ngay khi phát hiện và báo hàng ngày cho đến khi hết ổ dịch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16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5" t="14605" r="27933" b="3834"/>
          <a:stretch/>
        </p:blipFill>
        <p:spPr bwMode="auto">
          <a:xfrm>
            <a:off x="152400" y="133350"/>
            <a:ext cx="8891516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608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1827"/>
            <a:ext cx="8229600" cy="339447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0" t="13692" r="15821" b="24358"/>
          <a:stretch/>
        </p:blipFill>
        <p:spPr bwMode="auto">
          <a:xfrm>
            <a:off x="152400" y="133350"/>
            <a:ext cx="88392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51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9" t="16746" r="18686" b="31463"/>
          <a:stretch/>
        </p:blipFill>
        <p:spPr bwMode="auto">
          <a:xfrm>
            <a:off x="152401" y="514350"/>
            <a:ext cx="8762999" cy="443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232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hỏi</a:t>
            </a:r>
            <a:r>
              <a:rPr lang="en-US" dirty="0" smtClean="0"/>
              <a:t> </a:t>
            </a:r>
            <a:r>
              <a:rPr lang="en-US" dirty="0" err="1" smtClean="0"/>
              <a:t>lượng</a:t>
            </a:r>
            <a:r>
              <a:rPr lang="en-US" dirty="0" smtClean="0"/>
              <a:t> </a:t>
            </a:r>
            <a:r>
              <a:rPr lang="en-US" dirty="0" err="1" smtClean="0"/>
              <a:t>giá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Hoạt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trọng</a:t>
            </a:r>
            <a:r>
              <a:rPr lang="en-US" dirty="0" smtClean="0"/>
              <a:t> </a:t>
            </a:r>
            <a:r>
              <a:rPr lang="en-US" dirty="0" err="1" smtClean="0"/>
              <a:t>nhằm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đích</a:t>
            </a:r>
            <a:r>
              <a:rPr lang="en-US" dirty="0" smtClean="0"/>
              <a:t> </a:t>
            </a:r>
            <a:r>
              <a:rPr lang="en-US" dirty="0" err="1" smtClean="0"/>
              <a:t>hạn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nguồn</a:t>
            </a:r>
            <a:r>
              <a:rPr lang="en-US" dirty="0" smtClean="0"/>
              <a:t> </a:t>
            </a:r>
            <a:r>
              <a:rPr lang="en-US" dirty="0" err="1" smtClean="0"/>
              <a:t>lây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Kể</a:t>
            </a:r>
            <a:r>
              <a:rPr lang="en-US" dirty="0" smtClean="0"/>
              <a:t> 6 </a:t>
            </a:r>
            <a:r>
              <a:rPr lang="en-US" dirty="0" err="1" smtClean="0"/>
              <a:t>biện</a:t>
            </a:r>
            <a:r>
              <a:rPr lang="en-US" dirty="0" smtClean="0"/>
              <a:t> </a:t>
            </a:r>
            <a:r>
              <a:rPr lang="en-US" dirty="0" err="1" smtClean="0"/>
              <a:t>pháp</a:t>
            </a:r>
            <a:r>
              <a:rPr lang="en-US" dirty="0" smtClean="0"/>
              <a:t> </a:t>
            </a:r>
            <a:r>
              <a:rPr lang="en-US" dirty="0" err="1" smtClean="0"/>
              <a:t>phòng</a:t>
            </a:r>
            <a:r>
              <a:rPr lang="en-US" dirty="0" smtClean="0"/>
              <a:t> </a:t>
            </a:r>
            <a:r>
              <a:rPr lang="en-US" dirty="0" err="1" smtClean="0"/>
              <a:t>chống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truyền</a:t>
            </a:r>
            <a:r>
              <a:rPr lang="en-US" dirty="0" smtClean="0"/>
              <a:t> </a:t>
            </a:r>
            <a:r>
              <a:rPr lang="en-US" dirty="0" err="1" smtClean="0"/>
              <a:t>nhiễm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37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Hình thức lây bệnh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Lây qua tiếp xúc trực tiếp hoặc gián tiếp: </a:t>
            </a:r>
            <a:r>
              <a:rPr lang="en-US" altLang="en-US" dirty="0" smtClean="0"/>
              <a:t>cúm, thủy </a:t>
            </a:r>
            <a:r>
              <a:rPr lang="en-US" altLang="en-US" dirty="0"/>
              <a:t>đậu, sởi, rubella, viêm </a:t>
            </a:r>
            <a:r>
              <a:rPr lang="en-US" altLang="en-US" dirty="0" smtClean="0"/>
              <a:t>màng </a:t>
            </a:r>
            <a:r>
              <a:rPr lang="en-US" altLang="en-US" dirty="0"/>
              <a:t>não não mô </a:t>
            </a:r>
            <a:r>
              <a:rPr lang="en-US" altLang="en-US" dirty="0" smtClean="0"/>
              <a:t>cầu, ...</a:t>
            </a:r>
          </a:p>
          <a:p>
            <a:r>
              <a:rPr lang="en-US" altLang="en-US" dirty="0"/>
              <a:t>Lây qua thực phẩm: </a:t>
            </a:r>
            <a:r>
              <a:rPr lang="en-US" altLang="en-US" dirty="0" smtClean="0"/>
              <a:t>tiêu chảy cấp tính, tả, lỵ, thương hàn, viêm gan A, tay chân miệng, ngộ </a:t>
            </a:r>
            <a:r>
              <a:rPr lang="vi-VN" altLang="en-US" dirty="0"/>
              <a:t>độ</a:t>
            </a:r>
            <a:r>
              <a:rPr lang="en-US" altLang="en-US" dirty="0" smtClean="0"/>
              <a:t>c thực phẩm...</a:t>
            </a:r>
          </a:p>
          <a:p>
            <a:r>
              <a:rPr lang="en-US" altLang="en-US" dirty="0"/>
              <a:t>Lây qua côn trùng-muỗi: sốt xuất huyết, sốt rét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13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áº¿t quáº£ hÃ¬nh áº£nh cho cáº£m Æ¡n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895350"/>
            <a:ext cx="4532988" cy="339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63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lây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1188112"/>
              </p:ext>
            </p:extLst>
          </p:nvPr>
        </p:nvGraphicFramePr>
        <p:xfrm>
          <a:off x="457200" y="1200150"/>
          <a:ext cx="82296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4255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lây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6634032"/>
              </p:ext>
            </p:extLst>
          </p:nvPr>
        </p:nvGraphicFramePr>
        <p:xfrm>
          <a:off x="457200" y="1200150"/>
          <a:ext cx="82296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6905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51"/>
            <a:ext cx="8229600" cy="8382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en-US" sz="2800" dirty="0">
                <a:solidFill>
                  <a:schemeClr val="accent1"/>
                </a:solidFill>
              </a:rPr>
              <a:t>NHẬN XÉT </a:t>
            </a:r>
            <a:br>
              <a:rPr lang="en-US" altLang="en-US" sz="2800" dirty="0">
                <a:solidFill>
                  <a:schemeClr val="accent1"/>
                </a:solidFill>
              </a:rPr>
            </a:br>
            <a:r>
              <a:rPr lang="en-US" altLang="en-US" sz="2800" dirty="0">
                <a:solidFill>
                  <a:schemeClr val="accent1"/>
                </a:solidFill>
              </a:rPr>
              <a:t>CÁC ĐƯỜNG LÂY BỆNH QUA TIẾP </a:t>
            </a:r>
            <a:r>
              <a:rPr lang="en-US" altLang="en-US" sz="2800" dirty="0" smtClean="0">
                <a:solidFill>
                  <a:schemeClr val="accent1"/>
                </a:solidFill>
              </a:rPr>
              <a:t>XÚC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71550"/>
            <a:ext cx="8839200" cy="3810000"/>
          </a:xfrm>
        </p:spPr>
        <p:txBody>
          <a:bodyPr/>
          <a:lstStyle/>
          <a:p>
            <a:r>
              <a:rPr lang="en-US" altLang="en-US" sz="2400" dirty="0"/>
              <a:t>Các bệnh viêm đường hô hấp: → lây qua tiếp  </a:t>
            </a:r>
            <a:r>
              <a:rPr lang="en-US" altLang="en-US" sz="2400" dirty="0" smtClean="0"/>
              <a:t>xúc</a:t>
            </a:r>
          </a:p>
          <a:p>
            <a:r>
              <a:rPr lang="en-US" altLang="en-US" sz="2400" dirty="0"/>
              <a:t>Các biểu hiện chung về lâm sàng: → sốt, sổ mũi, ho, đau họng.</a:t>
            </a:r>
          </a:p>
          <a:p>
            <a:r>
              <a:rPr lang="en-US" altLang="en-US" sz="2400" dirty="0"/>
              <a:t>Về cách lây truyền bệnh: tiếp xúc trực tiếp/ gián tiếp</a:t>
            </a:r>
            <a:r>
              <a:rPr lang="en-US" altLang="en-US" sz="2400" dirty="0" smtClean="0"/>
              <a:t>.</a:t>
            </a:r>
          </a:p>
          <a:p>
            <a:pPr marL="0" indent="0">
              <a:buNone/>
            </a:pPr>
            <a:r>
              <a:rPr lang="en-US" altLang="en-US" sz="2400" dirty="0"/>
              <a:t>→ Chỉ có thể mắc bệnh khi có liên quan với người bệnh.</a:t>
            </a:r>
          </a:p>
          <a:p>
            <a:pPr marL="0" indent="0">
              <a:buNone/>
            </a:pPr>
            <a:r>
              <a:rPr lang="en-US" altLang="en-US" sz="2400" dirty="0"/>
              <a:t>→ Người khỏe mạnh có </a:t>
            </a:r>
            <a:r>
              <a:rPr lang="en-US" altLang="en-US" sz="2400" u="sng" dirty="0"/>
              <a:t>tiếp xúc trực tiếp </a:t>
            </a:r>
            <a:r>
              <a:rPr lang="en-US" altLang="en-US" sz="2400" dirty="0"/>
              <a:t>là nguy hiểm, nguy cơ mắc bệnh </a:t>
            </a:r>
            <a:r>
              <a:rPr lang="en-US" altLang="en-US" sz="2400" dirty="0" smtClean="0"/>
              <a:t>cao</a:t>
            </a:r>
          </a:p>
          <a:p>
            <a:pPr marL="0" indent="0">
              <a:buNone/>
            </a:pPr>
            <a:r>
              <a:rPr lang="en-US" altLang="en-US" sz="2400" dirty="0"/>
              <a:t>→ Vật dụng, đồ dùng của người </a:t>
            </a:r>
            <a:r>
              <a:rPr lang="en-US" altLang="en-US" sz="2400" dirty="0" smtClean="0"/>
              <a:t>bệnh</a:t>
            </a:r>
          </a:p>
          <a:p>
            <a:pPr marL="0" indent="0">
              <a:buNone/>
            </a:pPr>
            <a:r>
              <a:rPr lang="en-US" altLang="en-US" sz="2400" dirty="0" smtClean="0"/>
              <a:t>cũng </a:t>
            </a:r>
            <a:r>
              <a:rPr lang="en-US" altLang="en-US" sz="2400" dirty="0"/>
              <a:t>là nguồn lây bệnh </a:t>
            </a:r>
          </a:p>
        </p:txBody>
      </p:sp>
    </p:spTree>
    <p:extLst>
      <p:ext uri="{BB962C8B-B14F-4D97-AF65-F5344CB8AC3E}">
        <p14:creationId xmlns:p14="http://schemas.microsoft.com/office/powerpoint/2010/main" val="74241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Theme6</Template>
  <TotalTime>4863</TotalTime>
  <Words>2605</Words>
  <Application>Microsoft Office PowerPoint</Application>
  <PresentationFormat>On-screen Show (16:9)</PresentationFormat>
  <Paragraphs>391</Paragraphs>
  <Slides>60</Slides>
  <Notes>59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60</vt:i4>
      </vt:variant>
    </vt:vector>
  </HeadingPairs>
  <TitlesOfParts>
    <vt:vector size="63" baseType="lpstr">
      <vt:lpstr>Theme6</vt:lpstr>
      <vt:lpstr>1_Custom Design</vt:lpstr>
      <vt:lpstr>Custom Design</vt:lpstr>
      <vt:lpstr>Kiểm soát bệnh truyền nhiễm trong trường học</vt:lpstr>
      <vt:lpstr>MỤC TIÊU</vt:lpstr>
      <vt:lpstr>NỘI DUNG</vt:lpstr>
      <vt:lpstr>Khái niệm bệnh truyền nhiễm</vt:lpstr>
      <vt:lpstr>Bệnh truyền nhiễm</vt:lpstr>
      <vt:lpstr>Hình thức lây bệnh</vt:lpstr>
      <vt:lpstr>Các hình thức lây bệnh</vt:lpstr>
      <vt:lpstr>Các hình thức lây bệnh</vt:lpstr>
      <vt:lpstr>NHẬN XÉT  CÁC ĐƯỜNG LÂY BỆNH QUA TIẾP XÚC</vt:lpstr>
      <vt:lpstr>NHẬN XÉT  CÁC ĐƯỜNG LÂY BỆNH QUA TIẾP XÚC</vt:lpstr>
      <vt:lpstr>PowerPoint Presentation</vt:lpstr>
      <vt:lpstr>PowerPoint Presentation</vt:lpstr>
      <vt:lpstr>PowerPoint Presentation</vt:lpstr>
      <vt:lpstr>PowerPoint Presentation</vt:lpstr>
      <vt:lpstr>BTN TRONG TRƯỜNG HỌC VÀ CÁC BIỆN PHÁP KIỂM SOÁT</vt:lpstr>
      <vt:lpstr>Một số BTN dễ lây lan trong trường học</vt:lpstr>
      <vt:lpstr>BIỆN PHÁP KIỂM SOÁT</vt:lpstr>
      <vt:lpstr>Hạn chế nguồn lây</vt:lpstr>
      <vt:lpstr>Tổ chức phát hiện cách ly sớm</vt:lpstr>
      <vt:lpstr>Tổ chức phát hiện cách ly sớm (tt)</vt:lpstr>
      <vt:lpstr>Tổ chức phát hiện cách ly sớm (tt)</vt:lpstr>
      <vt:lpstr>PowerPoint Presentation</vt:lpstr>
      <vt:lpstr>Vệ sinh cá nhân</vt:lpstr>
      <vt:lpstr>RỬA TAY ĐÚNG CÁCH</vt:lpstr>
      <vt:lpstr>Hãy tạo thói quen cho học sinh rửa tay  thường xuyên trong ngày</vt:lpstr>
      <vt:lpstr>PowerPoint Presentation</vt:lpstr>
      <vt:lpstr>PowerPoint Presentation</vt:lpstr>
      <vt:lpstr>PowerPoint Presentation</vt:lpstr>
      <vt:lpstr>Vệ sinh, khử khuẩn vệ sinh môi trường</vt:lpstr>
      <vt:lpstr>Các mức độ vệ sinh, khử khuẩn</vt:lpstr>
      <vt:lpstr>PowerPoint Presentation</vt:lpstr>
      <vt:lpstr>Nhận xét về vệ sinh khử khuẩn</vt:lpstr>
      <vt:lpstr>PowerPoint Presentation</vt:lpstr>
      <vt:lpstr>Làm sạch hàng ngày</vt:lpstr>
      <vt:lpstr>Khử khuẩn cuối tuần</vt:lpstr>
      <vt:lpstr>Khử khuẩn khi có chỉ định của y tế</vt:lpstr>
      <vt:lpstr>Khử khuẩn vật dụng, đồ chơi</vt:lpstr>
      <vt:lpstr>Sử dụng 2 xô trong lau chùi bề mặt</vt:lpstr>
      <vt:lpstr>Vệ sinh môi trường</vt:lpstr>
      <vt:lpstr>PowerPoint Presentation</vt:lpstr>
      <vt:lpstr>Tiêm chủng phòng bệnh</vt:lpstr>
      <vt:lpstr>Lịch tiêm chủng cho trẻ em</vt:lpstr>
      <vt:lpstr>Lịch tiêm chủng cho trẻ em</vt:lpstr>
      <vt:lpstr>Truyền thông</vt:lpstr>
      <vt:lpstr>Một số nội dung truyền thông</vt:lpstr>
      <vt:lpstr>Báo cáo BTN</vt:lpstr>
      <vt:lpstr>Danh mục  BTN quản lý trong trường học</vt:lpstr>
      <vt:lpstr>Danh mục  BTN quản lý trong trường học</vt:lpstr>
      <vt:lpstr>Danh mục  BTN quản lý trong trường học</vt:lpstr>
      <vt:lpstr>Hướng dẫn biểu mẫu theo dõi quản lý, báo cáo</vt:lpstr>
      <vt:lpstr>PowerPoint Presentation</vt:lpstr>
      <vt:lpstr>Sổ theo dõi học sinh bệnh hàng ngày</vt:lpstr>
      <vt:lpstr>PowerPoint Presentation</vt:lpstr>
      <vt:lpstr>PowerPoint Presentation</vt:lpstr>
      <vt:lpstr>Mẫu báo cáo ổ dịch</vt:lpstr>
      <vt:lpstr>PowerPoint Presentation</vt:lpstr>
      <vt:lpstr>PowerPoint Presentation</vt:lpstr>
      <vt:lpstr>PowerPoint Presentation</vt:lpstr>
      <vt:lpstr>Câu hỏi lượng giá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 Hong Nga</dc:creator>
  <cp:lastModifiedBy>lian</cp:lastModifiedBy>
  <cp:revision>549</cp:revision>
  <dcterms:created xsi:type="dcterms:W3CDTF">2018-07-07T02:20:33Z</dcterms:created>
  <dcterms:modified xsi:type="dcterms:W3CDTF">2019-08-20T07:35:14Z</dcterms:modified>
</cp:coreProperties>
</file>